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7" r:id="rId4"/>
  </p:sldMasterIdLst>
  <p:notesMasterIdLst>
    <p:notesMasterId r:id="rId48"/>
  </p:notesMasterIdLst>
  <p:sldIdLst>
    <p:sldId id="1920" r:id="rId5"/>
    <p:sldId id="317" r:id="rId6"/>
    <p:sldId id="1909" r:id="rId7"/>
    <p:sldId id="281" r:id="rId8"/>
    <p:sldId id="1906" r:id="rId9"/>
    <p:sldId id="1907" r:id="rId10"/>
    <p:sldId id="260" r:id="rId11"/>
    <p:sldId id="263" r:id="rId12"/>
    <p:sldId id="267" r:id="rId13"/>
    <p:sldId id="1911" r:id="rId14"/>
    <p:sldId id="268" r:id="rId15"/>
    <p:sldId id="264" r:id="rId16"/>
    <p:sldId id="1883" r:id="rId17"/>
    <p:sldId id="1919" r:id="rId18"/>
    <p:sldId id="277" r:id="rId19"/>
    <p:sldId id="350" r:id="rId20"/>
    <p:sldId id="351" r:id="rId21"/>
    <p:sldId id="1912" r:id="rId22"/>
    <p:sldId id="1913" r:id="rId23"/>
    <p:sldId id="352" r:id="rId24"/>
    <p:sldId id="353" r:id="rId25"/>
    <p:sldId id="1917" r:id="rId26"/>
    <p:sldId id="361" r:id="rId27"/>
    <p:sldId id="1914" r:id="rId28"/>
    <p:sldId id="362" r:id="rId29"/>
    <p:sldId id="1918" r:id="rId30"/>
    <p:sldId id="363" r:id="rId31"/>
    <p:sldId id="359" r:id="rId32"/>
    <p:sldId id="296" r:id="rId33"/>
    <p:sldId id="273" r:id="rId34"/>
    <p:sldId id="302" r:id="rId35"/>
    <p:sldId id="303" r:id="rId36"/>
    <p:sldId id="1916" r:id="rId37"/>
    <p:sldId id="1868" r:id="rId38"/>
    <p:sldId id="1865" r:id="rId39"/>
    <p:sldId id="1875" r:id="rId40"/>
    <p:sldId id="1876" r:id="rId41"/>
    <p:sldId id="1870" r:id="rId42"/>
    <p:sldId id="1872" r:id="rId43"/>
    <p:sldId id="1873" r:id="rId44"/>
    <p:sldId id="1874" r:id="rId45"/>
    <p:sldId id="316" r:id="rId46"/>
    <p:sldId id="322" r:id="rId47"/>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80" userDrawn="1">
          <p15:clr>
            <a:srgbClr val="A4A3A4"/>
          </p15:clr>
        </p15:guide>
        <p15:guide id="3" pos="7200" userDrawn="1">
          <p15:clr>
            <a:srgbClr val="A4A3A4"/>
          </p15:clr>
        </p15:guide>
        <p15:guide id="4" pos="4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4387"/>
    <a:srgbClr val="FF2625"/>
    <a:srgbClr val="007788"/>
    <a:srgbClr val="297C2A"/>
    <a:srgbClr val="F69000"/>
    <a:srgbClr val="01C2D1"/>
    <a:srgbClr val="D6D734"/>
    <a:srgbClr val="005C68"/>
    <a:srgbClr val="3B2E58"/>
    <a:srgbClr val="6B292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5872" autoAdjust="0"/>
    <p:restoredTop sz="94709"/>
  </p:normalViewPr>
  <p:slideViewPr>
    <p:cSldViewPr snapToGrid="0">
      <p:cViewPr varScale="1">
        <p:scale>
          <a:sx n="57" d="100"/>
          <a:sy n="57" d="100"/>
        </p:scale>
        <p:origin x="176" y="1952"/>
      </p:cViewPr>
      <p:guideLst>
        <p:guide orient="horz" pos="2160"/>
        <p:guide pos="480"/>
        <p:guide pos="7200"/>
        <p:guide pos="4368"/>
      </p:guideLst>
    </p:cSldViewPr>
  </p:slideViewPr>
  <p:notesTextViewPr>
    <p:cViewPr>
      <p:scale>
        <a:sx n="1" d="1"/>
        <a:sy n="1" d="1"/>
      </p:scale>
      <p:origin x="0" y="0"/>
    </p:cViewPr>
  </p:notesTextViewPr>
  <p:sorterViewPr>
    <p:cViewPr>
      <p:scale>
        <a:sx n="94" d="100"/>
        <a:sy n="94"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_rels/data10.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_rels/data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svg"/><Relationship Id="rId1" Type="http://schemas.openxmlformats.org/officeDocument/2006/relationships/image" Target="../media/image22.png"/><Relationship Id="rId4" Type="http://schemas.openxmlformats.org/officeDocument/2006/relationships/image" Target="../media/image25.svg"/></Relationships>
</file>

<file path=ppt/diagrams/_rels/data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0.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_rels/drawing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svg"/><Relationship Id="rId1" Type="http://schemas.openxmlformats.org/officeDocument/2006/relationships/image" Target="../media/image22.png"/><Relationship Id="rId4" Type="http://schemas.openxmlformats.org/officeDocument/2006/relationships/image" Target="../media/image25.svg"/></Relationships>
</file>

<file path=ppt/diagrams/_rels/drawing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302C60-783B-43DC-9A12-3925FA253719}" type="doc">
      <dgm:prSet loTypeId="urn:microsoft.com/office/officeart/2005/8/layout/chevron2" loCatId="process" qsTypeId="urn:microsoft.com/office/officeart/2005/8/quickstyle/simple2" qsCatId="simple" csTypeId="urn:microsoft.com/office/officeart/2005/8/colors/accent1_2" csCatId="accent1" phldr="1"/>
      <dgm:spPr/>
      <dgm:t>
        <a:bodyPr/>
        <a:lstStyle/>
        <a:p>
          <a:endParaRPr lang="en-US"/>
        </a:p>
      </dgm:t>
    </dgm:pt>
    <dgm:pt modelId="{B806AFE8-1642-47DC-90EC-AB90A7B31D09}">
      <dgm:prSet/>
      <dgm:spPr/>
      <dgm:t>
        <a:bodyPr/>
        <a:lstStyle/>
        <a:p>
          <a:r>
            <a:rPr lang="en-US"/>
            <a:t>DSM5 uses Intellectual Disability (Intellectual Developmental Delay)</a:t>
          </a:r>
        </a:p>
      </dgm:t>
    </dgm:pt>
    <dgm:pt modelId="{C7B34A68-6127-4D53-B738-192A3CAAF0A6}" type="parTrans" cxnId="{CB7EFDD5-EA11-415B-855B-349C2315F958}">
      <dgm:prSet/>
      <dgm:spPr/>
      <dgm:t>
        <a:bodyPr/>
        <a:lstStyle/>
        <a:p>
          <a:endParaRPr lang="en-US"/>
        </a:p>
      </dgm:t>
    </dgm:pt>
    <dgm:pt modelId="{2E0E8335-8257-4D6E-BDDA-1425B357D681}" type="sibTrans" cxnId="{CB7EFDD5-EA11-415B-855B-349C2315F958}">
      <dgm:prSet/>
      <dgm:spPr/>
      <dgm:t>
        <a:bodyPr/>
        <a:lstStyle/>
        <a:p>
          <a:endParaRPr lang="en-US"/>
        </a:p>
      </dgm:t>
    </dgm:pt>
    <dgm:pt modelId="{30A9923B-8C2D-4F45-9C10-05241D00D4D7}">
      <dgm:prSet/>
      <dgm:spPr/>
      <dgm:t>
        <a:bodyPr/>
        <a:lstStyle/>
        <a:p>
          <a:r>
            <a:rPr lang="en-US" dirty="0">
              <a:latin typeface="Arial" panose="020B0604020202020204" pitchFamily="34" charset="0"/>
              <a:cs typeface="Arial" panose="020B0604020202020204" pitchFamily="34" charset="0"/>
            </a:rPr>
            <a:t>A federal statute in the US (Rosa’s Law, Public Law 111-256) </a:t>
          </a:r>
          <a:r>
            <a:rPr lang="en-US" b="1" dirty="0">
              <a:latin typeface="Arial" panose="020B0604020202020204" pitchFamily="34" charset="0"/>
              <a:cs typeface="Arial" panose="020B0604020202020204" pitchFamily="34" charset="0"/>
            </a:rPr>
            <a:t>replaced the term mental retardation with intellectual disability</a:t>
          </a:r>
        </a:p>
      </dgm:t>
    </dgm:pt>
    <dgm:pt modelId="{A36DE931-81EB-45A2-94AC-67C51E4C530B}" type="parTrans" cxnId="{809E2CE9-39D4-46B0-9705-6B63A4A54C55}">
      <dgm:prSet/>
      <dgm:spPr/>
      <dgm:t>
        <a:bodyPr/>
        <a:lstStyle/>
        <a:p>
          <a:endParaRPr lang="en-US"/>
        </a:p>
      </dgm:t>
    </dgm:pt>
    <dgm:pt modelId="{87514C6B-B14C-4D33-B029-1344CAB91AAB}" type="sibTrans" cxnId="{809E2CE9-39D4-46B0-9705-6B63A4A54C55}">
      <dgm:prSet/>
      <dgm:spPr/>
      <dgm:t>
        <a:bodyPr/>
        <a:lstStyle/>
        <a:p>
          <a:endParaRPr lang="en-US"/>
        </a:p>
      </dgm:t>
    </dgm:pt>
    <dgm:pt modelId="{848D273B-7811-47A8-92A3-66B4B1C28FB1}">
      <dgm:prSet/>
      <dgm:spPr/>
      <dgm:t>
        <a:bodyPr/>
        <a:lstStyle/>
        <a:p>
          <a:r>
            <a:rPr lang="en-US" dirty="0">
              <a:latin typeface="Arial" panose="020B0604020202020204" pitchFamily="34" charset="0"/>
              <a:cs typeface="Arial" panose="020B0604020202020204" pitchFamily="34" charset="0"/>
            </a:rPr>
            <a:t>Previously established by AAMR in 1961 to replace other pejorative terms</a:t>
          </a:r>
        </a:p>
      </dgm:t>
    </dgm:pt>
    <dgm:pt modelId="{B9A81BC8-97C6-4248-BC59-42BAE999B68E}" type="parTrans" cxnId="{3185E00A-CE19-4F6B-8099-0B076C940194}">
      <dgm:prSet/>
      <dgm:spPr/>
      <dgm:t>
        <a:bodyPr/>
        <a:lstStyle/>
        <a:p>
          <a:endParaRPr lang="en-US"/>
        </a:p>
      </dgm:t>
    </dgm:pt>
    <dgm:pt modelId="{39F645E7-FA70-4289-9311-D93D63A491B0}" type="sibTrans" cxnId="{3185E00A-CE19-4F6B-8099-0B076C940194}">
      <dgm:prSet/>
      <dgm:spPr/>
      <dgm:t>
        <a:bodyPr/>
        <a:lstStyle/>
        <a:p>
          <a:endParaRPr lang="en-US"/>
        </a:p>
      </dgm:t>
    </dgm:pt>
    <dgm:pt modelId="{7EDB7A5A-D0C9-4220-BB47-01EC4F6798F3}">
      <dgm:prSet/>
      <dgm:spPr/>
      <dgm:t>
        <a:bodyPr/>
        <a:lstStyle/>
        <a:p>
          <a:r>
            <a:rPr lang="en-US" b="1" dirty="0">
              <a:latin typeface="Arial" panose="020B0604020202020204" pitchFamily="34" charset="0"/>
              <a:cs typeface="Arial" panose="020B0604020202020204" pitchFamily="34" charset="0"/>
            </a:rPr>
            <a:t>ID/IDD </a:t>
          </a:r>
          <a:r>
            <a:rPr lang="en-US" dirty="0">
              <a:latin typeface="Arial" panose="020B0604020202020204" pitchFamily="34" charset="0"/>
              <a:cs typeface="Arial" panose="020B0604020202020204" pitchFamily="34" charset="0"/>
            </a:rPr>
            <a:t>is a term now common in medical, educational, other professions and lay and advocacy groups</a:t>
          </a:r>
        </a:p>
      </dgm:t>
    </dgm:pt>
    <dgm:pt modelId="{E4C5FCC5-E73E-409B-909B-4B7E1E9A4DFD}" type="parTrans" cxnId="{9E5C1D79-EBD5-4EC3-BBAE-8E968AF41584}">
      <dgm:prSet/>
      <dgm:spPr/>
      <dgm:t>
        <a:bodyPr/>
        <a:lstStyle/>
        <a:p>
          <a:endParaRPr lang="en-US"/>
        </a:p>
      </dgm:t>
    </dgm:pt>
    <dgm:pt modelId="{AF8D0FDE-20CA-49A7-9411-7F793C8A99A7}" type="sibTrans" cxnId="{9E5C1D79-EBD5-4EC3-BBAE-8E968AF41584}">
      <dgm:prSet/>
      <dgm:spPr/>
      <dgm:t>
        <a:bodyPr/>
        <a:lstStyle/>
        <a:p>
          <a:endParaRPr lang="en-US"/>
        </a:p>
      </dgm:t>
    </dgm:pt>
    <dgm:pt modelId="{19AF5DFB-0BE8-4127-8C27-1E0AD592A771}">
      <dgm:prSet/>
      <dgm:spPr/>
      <dgm:t>
        <a:bodyPr/>
        <a:lstStyle/>
        <a:p>
          <a:r>
            <a:rPr lang="en-US" b="1" dirty="0">
              <a:latin typeface="Arial" panose="020B0604020202020204" pitchFamily="34" charset="0"/>
              <a:cs typeface="Arial" panose="020B0604020202020204" pitchFamily="34" charset="0"/>
            </a:rPr>
            <a:t>Developmental Disability </a:t>
          </a:r>
          <a:r>
            <a:rPr lang="en-US" dirty="0">
              <a:latin typeface="Arial" panose="020B0604020202020204" pitchFamily="34" charset="0"/>
              <a:cs typeface="Arial" panose="020B0604020202020204" pitchFamily="34" charset="0"/>
            </a:rPr>
            <a:t>has also been used as a legal term with its own definition (related to physical/mental impairments in at least 3 major areas of life activity and starting before age 22)</a:t>
          </a:r>
        </a:p>
      </dgm:t>
    </dgm:pt>
    <dgm:pt modelId="{E9657986-690F-4E90-B869-6497A376E91E}" type="parTrans" cxnId="{D39CEA9A-A451-4F1B-86DA-290B4D5735FD}">
      <dgm:prSet/>
      <dgm:spPr/>
      <dgm:t>
        <a:bodyPr/>
        <a:lstStyle/>
        <a:p>
          <a:endParaRPr lang="en-US"/>
        </a:p>
      </dgm:t>
    </dgm:pt>
    <dgm:pt modelId="{0A701231-6D69-41E9-9A57-977B0CA065F1}" type="sibTrans" cxnId="{D39CEA9A-A451-4F1B-86DA-290B4D5735FD}">
      <dgm:prSet/>
      <dgm:spPr/>
      <dgm:t>
        <a:bodyPr/>
        <a:lstStyle/>
        <a:p>
          <a:endParaRPr lang="en-US"/>
        </a:p>
      </dgm:t>
    </dgm:pt>
    <dgm:pt modelId="{48B3984D-5284-4052-AD38-F655B089FDBE}">
      <dgm:prSet/>
      <dgm:spPr/>
      <dgm:t>
        <a:bodyPr/>
        <a:lstStyle/>
        <a:p>
          <a:r>
            <a:rPr lang="en-US" dirty="0">
              <a:latin typeface="Arial" panose="020B0604020202020204" pitchFamily="34" charset="0"/>
              <a:cs typeface="Arial" panose="020B0604020202020204" pitchFamily="34" charset="0"/>
            </a:rPr>
            <a:t>“Person first” language- </a:t>
          </a:r>
          <a:r>
            <a:rPr lang="en-US" b="1" dirty="0">
              <a:latin typeface="Arial" panose="020B0604020202020204" pitchFamily="34" charset="0"/>
              <a:cs typeface="Arial" panose="020B0604020202020204" pitchFamily="34" charset="0"/>
            </a:rPr>
            <a:t>A person was an Intellectual/ Developmental Disability</a:t>
          </a:r>
        </a:p>
      </dgm:t>
    </dgm:pt>
    <dgm:pt modelId="{5F1AE491-21C2-40AA-B385-82AD934B457E}" type="parTrans" cxnId="{11DA54A8-21C0-4C27-8403-AE8F8055A60C}">
      <dgm:prSet/>
      <dgm:spPr/>
      <dgm:t>
        <a:bodyPr/>
        <a:lstStyle/>
        <a:p>
          <a:endParaRPr lang="en-US"/>
        </a:p>
      </dgm:t>
    </dgm:pt>
    <dgm:pt modelId="{178E95CB-5078-4A85-A4D0-96B3FA6566E4}" type="sibTrans" cxnId="{11DA54A8-21C0-4C27-8403-AE8F8055A60C}">
      <dgm:prSet/>
      <dgm:spPr/>
      <dgm:t>
        <a:bodyPr/>
        <a:lstStyle/>
        <a:p>
          <a:endParaRPr lang="en-US"/>
        </a:p>
      </dgm:t>
    </dgm:pt>
    <dgm:pt modelId="{718B81E6-2089-6547-A11C-28EC3E3A7015}" type="pres">
      <dgm:prSet presAssocID="{2B302C60-783B-43DC-9A12-3925FA253719}" presName="linearFlow" presStyleCnt="0">
        <dgm:presLayoutVars>
          <dgm:dir/>
          <dgm:animLvl val="lvl"/>
          <dgm:resizeHandles val="exact"/>
        </dgm:presLayoutVars>
      </dgm:prSet>
      <dgm:spPr/>
    </dgm:pt>
    <dgm:pt modelId="{FDAA9883-99E1-A143-8CC6-02A936208236}" type="pres">
      <dgm:prSet presAssocID="{B806AFE8-1642-47DC-90EC-AB90A7B31D09}" presName="composite" presStyleCnt="0"/>
      <dgm:spPr/>
    </dgm:pt>
    <dgm:pt modelId="{35F3E73D-B3FD-9C49-B54C-44FE8CB1E827}" type="pres">
      <dgm:prSet presAssocID="{B806AFE8-1642-47DC-90EC-AB90A7B31D09}" presName="parentText" presStyleLbl="alignNode1" presStyleIdx="0" presStyleCnt="1">
        <dgm:presLayoutVars>
          <dgm:chMax val="1"/>
          <dgm:bulletEnabled val="1"/>
        </dgm:presLayoutVars>
      </dgm:prSet>
      <dgm:spPr/>
    </dgm:pt>
    <dgm:pt modelId="{2EB84D3D-E62E-584B-BA5F-538640D66825}" type="pres">
      <dgm:prSet presAssocID="{B806AFE8-1642-47DC-90EC-AB90A7B31D09}" presName="descendantText" presStyleLbl="alignAcc1" presStyleIdx="0" presStyleCnt="1" custScaleY="180188">
        <dgm:presLayoutVars>
          <dgm:bulletEnabled val="1"/>
        </dgm:presLayoutVars>
      </dgm:prSet>
      <dgm:spPr/>
    </dgm:pt>
  </dgm:ptLst>
  <dgm:cxnLst>
    <dgm:cxn modelId="{3185E00A-CE19-4F6B-8099-0B076C940194}" srcId="{30A9923B-8C2D-4F45-9C10-05241D00D4D7}" destId="{848D273B-7811-47A8-92A3-66B4B1C28FB1}" srcOrd="0" destOrd="0" parTransId="{B9A81BC8-97C6-4248-BC59-42BAE999B68E}" sibTransId="{39F645E7-FA70-4289-9311-D93D63A491B0}"/>
    <dgm:cxn modelId="{12B19029-74BE-AB4C-97FE-B6C022314917}" type="presOf" srcId="{19AF5DFB-0BE8-4127-8C27-1E0AD592A771}" destId="{2EB84D3D-E62E-584B-BA5F-538640D66825}" srcOrd="0" destOrd="3" presId="urn:microsoft.com/office/officeart/2005/8/layout/chevron2"/>
    <dgm:cxn modelId="{5D92D53A-58A8-CB48-832C-91352C0FAB60}" type="presOf" srcId="{B806AFE8-1642-47DC-90EC-AB90A7B31D09}" destId="{35F3E73D-B3FD-9C49-B54C-44FE8CB1E827}" srcOrd="0" destOrd="0" presId="urn:microsoft.com/office/officeart/2005/8/layout/chevron2"/>
    <dgm:cxn modelId="{A8703E46-4B6D-E44E-9152-427CF0F205DA}" type="presOf" srcId="{848D273B-7811-47A8-92A3-66B4B1C28FB1}" destId="{2EB84D3D-E62E-584B-BA5F-538640D66825}" srcOrd="0" destOrd="1" presId="urn:microsoft.com/office/officeart/2005/8/layout/chevron2"/>
    <dgm:cxn modelId="{9E5C1D79-EBD5-4EC3-BBAE-8E968AF41584}" srcId="{B806AFE8-1642-47DC-90EC-AB90A7B31D09}" destId="{7EDB7A5A-D0C9-4220-BB47-01EC4F6798F3}" srcOrd="1" destOrd="0" parTransId="{E4C5FCC5-E73E-409B-909B-4B7E1E9A4DFD}" sibTransId="{AF8D0FDE-20CA-49A7-9411-7F793C8A99A7}"/>
    <dgm:cxn modelId="{E321E07E-2401-3649-856E-4C072DDCE320}" type="presOf" srcId="{48B3984D-5284-4052-AD38-F655B089FDBE}" destId="{2EB84D3D-E62E-584B-BA5F-538640D66825}" srcOrd="0" destOrd="4" presId="urn:microsoft.com/office/officeart/2005/8/layout/chevron2"/>
    <dgm:cxn modelId="{1865468F-133D-D044-BABE-5F4D40B8C793}" type="presOf" srcId="{2B302C60-783B-43DC-9A12-3925FA253719}" destId="{718B81E6-2089-6547-A11C-28EC3E3A7015}" srcOrd="0" destOrd="0" presId="urn:microsoft.com/office/officeart/2005/8/layout/chevron2"/>
    <dgm:cxn modelId="{D39CEA9A-A451-4F1B-86DA-290B4D5735FD}" srcId="{B806AFE8-1642-47DC-90EC-AB90A7B31D09}" destId="{19AF5DFB-0BE8-4127-8C27-1E0AD592A771}" srcOrd="2" destOrd="0" parTransId="{E9657986-690F-4E90-B869-6497A376E91E}" sibTransId="{0A701231-6D69-41E9-9A57-977B0CA065F1}"/>
    <dgm:cxn modelId="{11DA54A8-21C0-4C27-8403-AE8F8055A60C}" srcId="{B806AFE8-1642-47DC-90EC-AB90A7B31D09}" destId="{48B3984D-5284-4052-AD38-F655B089FDBE}" srcOrd="3" destOrd="0" parTransId="{5F1AE491-21C2-40AA-B385-82AD934B457E}" sibTransId="{178E95CB-5078-4A85-A4D0-96B3FA6566E4}"/>
    <dgm:cxn modelId="{6FE0B7C6-094D-5242-8708-392E45F557FB}" type="presOf" srcId="{7EDB7A5A-D0C9-4220-BB47-01EC4F6798F3}" destId="{2EB84D3D-E62E-584B-BA5F-538640D66825}" srcOrd="0" destOrd="2" presId="urn:microsoft.com/office/officeart/2005/8/layout/chevron2"/>
    <dgm:cxn modelId="{CB7EFDD5-EA11-415B-855B-349C2315F958}" srcId="{2B302C60-783B-43DC-9A12-3925FA253719}" destId="{B806AFE8-1642-47DC-90EC-AB90A7B31D09}" srcOrd="0" destOrd="0" parTransId="{C7B34A68-6127-4D53-B738-192A3CAAF0A6}" sibTransId="{2E0E8335-8257-4D6E-BDDA-1425B357D681}"/>
    <dgm:cxn modelId="{809E2CE9-39D4-46B0-9705-6B63A4A54C55}" srcId="{B806AFE8-1642-47DC-90EC-AB90A7B31D09}" destId="{30A9923B-8C2D-4F45-9C10-05241D00D4D7}" srcOrd="0" destOrd="0" parTransId="{A36DE931-81EB-45A2-94AC-67C51E4C530B}" sibTransId="{87514C6B-B14C-4D33-B029-1344CAB91AAB}"/>
    <dgm:cxn modelId="{3154A2F3-CD26-0F4E-B406-4EC18B7E691C}" type="presOf" srcId="{30A9923B-8C2D-4F45-9C10-05241D00D4D7}" destId="{2EB84D3D-E62E-584B-BA5F-538640D66825}" srcOrd="0" destOrd="0" presId="urn:microsoft.com/office/officeart/2005/8/layout/chevron2"/>
    <dgm:cxn modelId="{97CFF445-F3A0-7443-BDCB-BEC35376346E}" type="presParOf" srcId="{718B81E6-2089-6547-A11C-28EC3E3A7015}" destId="{FDAA9883-99E1-A143-8CC6-02A936208236}" srcOrd="0" destOrd="0" presId="urn:microsoft.com/office/officeart/2005/8/layout/chevron2"/>
    <dgm:cxn modelId="{D250E6E4-EA92-5545-9DF5-2EF607BE26F7}" type="presParOf" srcId="{FDAA9883-99E1-A143-8CC6-02A936208236}" destId="{35F3E73D-B3FD-9C49-B54C-44FE8CB1E827}" srcOrd="0" destOrd="0" presId="urn:microsoft.com/office/officeart/2005/8/layout/chevron2"/>
    <dgm:cxn modelId="{056673C2-1181-AB42-824F-9BAC139ADC16}" type="presParOf" srcId="{FDAA9883-99E1-A143-8CC6-02A936208236}" destId="{2EB84D3D-E62E-584B-BA5F-538640D6682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55612C9-4F0B-4EE2-AB40-847E9530033E}" type="doc">
      <dgm:prSet loTypeId="urn:microsoft.com/office/officeart/2018/5/layout/CenteredIconLabelDescriptionList" loCatId="icon" qsTypeId="urn:microsoft.com/office/officeart/2005/8/quickstyle/simple1" qsCatId="simple" csTypeId="urn:microsoft.com/office/officeart/2005/8/colors/accent3_2" csCatId="accent3" phldr="1"/>
      <dgm:spPr/>
      <dgm:t>
        <a:bodyPr/>
        <a:lstStyle/>
        <a:p>
          <a:endParaRPr lang="en-US"/>
        </a:p>
      </dgm:t>
    </dgm:pt>
    <dgm:pt modelId="{38ECE1F9-4BAB-4576-BE57-DDCA3DF992F2}">
      <dgm:prSet/>
      <dgm:spPr/>
      <dgm:t>
        <a:bodyPr/>
        <a:lstStyle/>
        <a:p>
          <a:pPr>
            <a:defRPr b="1"/>
          </a:pPr>
          <a:r>
            <a:rPr lang="en-US" b="0" dirty="0">
              <a:solidFill>
                <a:schemeClr val="bg1"/>
              </a:solidFill>
              <a:latin typeface="Arial" panose="020B0604020202020204" pitchFamily="34" charset="0"/>
              <a:cs typeface="Arial" panose="020B0604020202020204" pitchFamily="34" charset="0"/>
            </a:rPr>
            <a:t>Prescribing medications with inadequate information about the target symptoms</a:t>
          </a:r>
          <a:endParaRPr lang="en-US" dirty="0">
            <a:solidFill>
              <a:schemeClr val="bg1"/>
            </a:solidFill>
            <a:latin typeface="Arial" panose="020B0604020202020204" pitchFamily="34" charset="0"/>
            <a:cs typeface="Arial" panose="020B0604020202020204" pitchFamily="34" charset="0"/>
          </a:endParaRPr>
        </a:p>
      </dgm:t>
    </dgm:pt>
    <dgm:pt modelId="{F8BD9895-395D-445A-B866-3D96D4459FCB}" type="parTrans" cxnId="{71839CC7-2E97-4D4A-92D6-7D1E76E07E97}">
      <dgm:prSet/>
      <dgm:spPr/>
      <dgm:t>
        <a:bodyPr/>
        <a:lstStyle/>
        <a:p>
          <a:endParaRPr lang="en-US">
            <a:latin typeface="Arial" panose="020B0604020202020204" pitchFamily="34" charset="0"/>
            <a:cs typeface="Arial" panose="020B0604020202020204" pitchFamily="34" charset="0"/>
          </a:endParaRPr>
        </a:p>
      </dgm:t>
    </dgm:pt>
    <dgm:pt modelId="{940563C4-30E6-4B6C-8618-4BC55ED51BF2}" type="sibTrans" cxnId="{71839CC7-2E97-4D4A-92D6-7D1E76E07E97}">
      <dgm:prSet/>
      <dgm:spPr/>
      <dgm:t>
        <a:bodyPr/>
        <a:lstStyle/>
        <a:p>
          <a:endParaRPr lang="en-US">
            <a:latin typeface="Arial" panose="020B0604020202020204" pitchFamily="34" charset="0"/>
            <a:cs typeface="Arial" panose="020B0604020202020204" pitchFamily="34" charset="0"/>
          </a:endParaRPr>
        </a:p>
      </dgm:t>
    </dgm:pt>
    <dgm:pt modelId="{1A97C7CC-91C8-4A11-B0A6-9A0024204C08}">
      <dgm:prSet/>
      <dgm:spPr/>
      <dgm:t>
        <a:bodyPr/>
        <a:lstStyle/>
        <a:p>
          <a:pPr>
            <a:defRPr b="1"/>
          </a:pPr>
          <a:r>
            <a:rPr lang="en-US" b="0" dirty="0">
              <a:solidFill>
                <a:schemeClr val="bg1"/>
              </a:solidFill>
              <a:latin typeface="Arial" panose="020B0604020202020204" pitchFamily="34" charset="0"/>
              <a:cs typeface="Arial" panose="020B0604020202020204" pitchFamily="34" charset="0"/>
            </a:rPr>
            <a:t>Prescribing without consideration of potential adverse effects on daily functioning or quality of life</a:t>
          </a:r>
          <a:endParaRPr lang="en-US" dirty="0">
            <a:solidFill>
              <a:schemeClr val="bg1"/>
            </a:solidFill>
            <a:latin typeface="Arial" panose="020B0604020202020204" pitchFamily="34" charset="0"/>
            <a:cs typeface="Arial" panose="020B0604020202020204" pitchFamily="34" charset="0"/>
          </a:endParaRPr>
        </a:p>
      </dgm:t>
    </dgm:pt>
    <dgm:pt modelId="{1BC864EC-4A7D-4FD3-B3DA-70B2FB309827}" type="parTrans" cxnId="{A53D2ADC-6C6E-4172-B90D-7F2A2878C01A}">
      <dgm:prSet/>
      <dgm:spPr/>
      <dgm:t>
        <a:bodyPr/>
        <a:lstStyle/>
        <a:p>
          <a:endParaRPr lang="en-US">
            <a:latin typeface="Arial" panose="020B0604020202020204" pitchFamily="34" charset="0"/>
            <a:cs typeface="Arial" panose="020B0604020202020204" pitchFamily="34" charset="0"/>
          </a:endParaRPr>
        </a:p>
      </dgm:t>
    </dgm:pt>
    <dgm:pt modelId="{BB36F5D5-30F8-4358-AC25-56771A86C814}" type="sibTrans" cxnId="{A53D2ADC-6C6E-4172-B90D-7F2A2878C01A}">
      <dgm:prSet/>
      <dgm:spPr/>
      <dgm:t>
        <a:bodyPr/>
        <a:lstStyle/>
        <a:p>
          <a:endParaRPr lang="en-US">
            <a:latin typeface="Arial" panose="020B0604020202020204" pitchFamily="34" charset="0"/>
            <a:cs typeface="Arial" panose="020B0604020202020204" pitchFamily="34" charset="0"/>
          </a:endParaRPr>
        </a:p>
      </dgm:t>
    </dgm:pt>
    <dgm:pt modelId="{4D85EFFD-EC69-4E9B-AA47-9D862A66AA50}">
      <dgm:prSet/>
      <dgm:spPr/>
      <dgm:t>
        <a:bodyPr/>
        <a:lstStyle/>
        <a:p>
          <a:pPr>
            <a:defRPr b="1"/>
          </a:pPr>
          <a:r>
            <a:rPr lang="en-US" b="0" dirty="0">
              <a:solidFill>
                <a:schemeClr val="bg1"/>
              </a:solidFill>
              <a:latin typeface="Arial" panose="020B0604020202020204" pitchFamily="34" charset="0"/>
              <a:cs typeface="Arial" panose="020B0604020202020204" pitchFamily="34" charset="0"/>
            </a:rPr>
            <a:t>Improper informed consent</a:t>
          </a:r>
          <a:endParaRPr lang="en-US" dirty="0">
            <a:solidFill>
              <a:schemeClr val="bg1"/>
            </a:solidFill>
            <a:latin typeface="Arial" panose="020B0604020202020204" pitchFamily="34" charset="0"/>
            <a:cs typeface="Arial" panose="020B0604020202020204" pitchFamily="34" charset="0"/>
          </a:endParaRPr>
        </a:p>
      </dgm:t>
    </dgm:pt>
    <dgm:pt modelId="{20792887-58E8-4792-875D-D10A99231C76}" type="parTrans" cxnId="{54F58F1D-C104-4D3A-B578-5EBCA4280613}">
      <dgm:prSet/>
      <dgm:spPr/>
      <dgm:t>
        <a:bodyPr/>
        <a:lstStyle/>
        <a:p>
          <a:endParaRPr lang="en-US">
            <a:latin typeface="Arial" panose="020B0604020202020204" pitchFamily="34" charset="0"/>
            <a:cs typeface="Arial" panose="020B0604020202020204" pitchFamily="34" charset="0"/>
          </a:endParaRPr>
        </a:p>
      </dgm:t>
    </dgm:pt>
    <dgm:pt modelId="{AFFAF52D-899D-4AD7-983F-A8E59B9EB0FE}" type="sibTrans" cxnId="{54F58F1D-C104-4D3A-B578-5EBCA4280613}">
      <dgm:prSet/>
      <dgm:spPr/>
      <dgm:t>
        <a:bodyPr/>
        <a:lstStyle/>
        <a:p>
          <a:endParaRPr lang="en-US">
            <a:latin typeface="Arial" panose="020B0604020202020204" pitchFamily="34" charset="0"/>
            <a:cs typeface="Arial" panose="020B0604020202020204" pitchFamily="34" charset="0"/>
          </a:endParaRPr>
        </a:p>
      </dgm:t>
    </dgm:pt>
    <dgm:pt modelId="{15FDF11B-C2C0-4BEC-8F2A-DE3917075983}">
      <dgm:prSet/>
      <dgm:spPr/>
      <dgm:t>
        <a:bodyPr/>
        <a:lstStyle/>
        <a:p>
          <a:pPr>
            <a:defRPr b="1"/>
          </a:pPr>
          <a:r>
            <a:rPr lang="en-US" b="0" dirty="0">
              <a:solidFill>
                <a:schemeClr val="bg1"/>
              </a:solidFill>
              <a:latin typeface="Arial" panose="020B0604020202020204" pitchFamily="34" charset="0"/>
              <a:cs typeface="Arial" panose="020B0604020202020204" pitchFamily="34" charset="0"/>
            </a:rPr>
            <a:t>Medication decisions are not integrated as part of a comprehensive treatment plan</a:t>
          </a:r>
          <a:endParaRPr lang="en-US" dirty="0">
            <a:solidFill>
              <a:schemeClr val="bg1"/>
            </a:solidFill>
            <a:latin typeface="Arial" panose="020B0604020202020204" pitchFamily="34" charset="0"/>
            <a:cs typeface="Arial" panose="020B0604020202020204" pitchFamily="34" charset="0"/>
          </a:endParaRPr>
        </a:p>
      </dgm:t>
    </dgm:pt>
    <dgm:pt modelId="{0E006552-8C38-4B6B-A1DE-5F07C22058C7}" type="parTrans" cxnId="{153FD526-3825-47DA-AB72-80D36358DBA4}">
      <dgm:prSet/>
      <dgm:spPr/>
      <dgm:t>
        <a:bodyPr/>
        <a:lstStyle/>
        <a:p>
          <a:endParaRPr lang="en-US">
            <a:latin typeface="Arial" panose="020B0604020202020204" pitchFamily="34" charset="0"/>
            <a:cs typeface="Arial" panose="020B0604020202020204" pitchFamily="34" charset="0"/>
          </a:endParaRPr>
        </a:p>
      </dgm:t>
    </dgm:pt>
    <dgm:pt modelId="{75FE3CC8-7A40-4951-8097-18AEFD115D03}" type="sibTrans" cxnId="{153FD526-3825-47DA-AB72-80D36358DBA4}">
      <dgm:prSet/>
      <dgm:spPr/>
      <dgm:t>
        <a:bodyPr/>
        <a:lstStyle/>
        <a:p>
          <a:endParaRPr lang="en-US">
            <a:latin typeface="Arial" panose="020B0604020202020204" pitchFamily="34" charset="0"/>
            <a:cs typeface="Arial" panose="020B0604020202020204" pitchFamily="34" charset="0"/>
          </a:endParaRPr>
        </a:p>
      </dgm:t>
    </dgm:pt>
    <dgm:pt modelId="{A090A2F1-4240-4ACB-8D79-042701AC29D1}">
      <dgm:prSet/>
      <dgm:spPr/>
      <dgm:t>
        <a:bodyPr/>
        <a:lstStyle/>
        <a:p>
          <a:r>
            <a:rPr lang="en-US">
              <a:latin typeface="Arial" panose="020B0604020202020204" pitchFamily="34" charset="0"/>
              <a:cs typeface="Arial" panose="020B0604020202020204" pitchFamily="34" charset="0"/>
            </a:rPr>
            <a:t>No behavioral data collected</a:t>
          </a:r>
        </a:p>
      </dgm:t>
    </dgm:pt>
    <dgm:pt modelId="{F245BCBE-0287-4F70-A16B-4C8ED03B08A9}" type="parTrans" cxnId="{8BD0A105-843E-4423-BFC8-41CD953E19A3}">
      <dgm:prSet/>
      <dgm:spPr/>
      <dgm:t>
        <a:bodyPr/>
        <a:lstStyle/>
        <a:p>
          <a:endParaRPr lang="en-US">
            <a:latin typeface="Arial" panose="020B0604020202020204" pitchFamily="34" charset="0"/>
            <a:cs typeface="Arial" panose="020B0604020202020204" pitchFamily="34" charset="0"/>
          </a:endParaRPr>
        </a:p>
      </dgm:t>
    </dgm:pt>
    <dgm:pt modelId="{A4C57F38-AD2A-4E95-9349-A0146AFA3F77}" type="sibTrans" cxnId="{8BD0A105-843E-4423-BFC8-41CD953E19A3}">
      <dgm:prSet/>
      <dgm:spPr/>
      <dgm:t>
        <a:bodyPr/>
        <a:lstStyle/>
        <a:p>
          <a:endParaRPr lang="en-US">
            <a:latin typeface="Arial" panose="020B0604020202020204" pitchFamily="34" charset="0"/>
            <a:cs typeface="Arial" panose="020B0604020202020204" pitchFamily="34" charset="0"/>
          </a:endParaRPr>
        </a:p>
      </dgm:t>
    </dgm:pt>
    <dgm:pt modelId="{BBA8E75A-1A4E-491F-A073-490B90014DFE}">
      <dgm:prSet/>
      <dgm:spPr/>
      <dgm:t>
        <a:bodyPr/>
        <a:lstStyle/>
        <a:p>
          <a:r>
            <a:rPr lang="en-US">
              <a:latin typeface="Arial" panose="020B0604020202020204" pitchFamily="34" charset="0"/>
              <a:cs typeface="Arial" panose="020B0604020202020204" pitchFamily="34" charset="0"/>
            </a:rPr>
            <a:t>No behavioral intervention</a:t>
          </a:r>
        </a:p>
      </dgm:t>
    </dgm:pt>
    <dgm:pt modelId="{178B6B2B-C8EF-4DA9-AB37-FE4B86E998B0}" type="parTrans" cxnId="{0CCB11F2-5476-442D-B588-3A4E38AF9F15}">
      <dgm:prSet/>
      <dgm:spPr/>
      <dgm:t>
        <a:bodyPr/>
        <a:lstStyle/>
        <a:p>
          <a:endParaRPr lang="en-US">
            <a:latin typeface="Arial" panose="020B0604020202020204" pitchFamily="34" charset="0"/>
            <a:cs typeface="Arial" panose="020B0604020202020204" pitchFamily="34" charset="0"/>
          </a:endParaRPr>
        </a:p>
      </dgm:t>
    </dgm:pt>
    <dgm:pt modelId="{5F91C4E6-1BE1-492A-9C72-DAC6671A5970}" type="sibTrans" cxnId="{0CCB11F2-5476-442D-B588-3A4E38AF9F15}">
      <dgm:prSet/>
      <dgm:spPr/>
      <dgm:t>
        <a:bodyPr/>
        <a:lstStyle/>
        <a:p>
          <a:endParaRPr lang="en-US">
            <a:latin typeface="Arial" panose="020B0604020202020204" pitchFamily="34" charset="0"/>
            <a:cs typeface="Arial" panose="020B0604020202020204" pitchFamily="34" charset="0"/>
          </a:endParaRPr>
        </a:p>
      </dgm:t>
    </dgm:pt>
    <dgm:pt modelId="{7FF250EA-3EAD-448F-9C68-E9CEE0C37A8E}">
      <dgm:prSet/>
      <dgm:spPr/>
      <dgm:t>
        <a:bodyPr/>
        <a:lstStyle/>
        <a:p>
          <a:r>
            <a:rPr lang="en-US">
              <a:latin typeface="Arial" panose="020B0604020202020204" pitchFamily="34" charset="0"/>
              <a:cs typeface="Arial" panose="020B0604020202020204" pitchFamily="34" charset="0"/>
            </a:rPr>
            <a:t>No communication with therapists</a:t>
          </a:r>
        </a:p>
      </dgm:t>
    </dgm:pt>
    <dgm:pt modelId="{E5DFD1F9-74A9-4FB9-953B-8A125B9BDC11}" type="parTrans" cxnId="{BEBA52AE-817E-4C0C-A842-BD23949244FA}">
      <dgm:prSet/>
      <dgm:spPr/>
      <dgm:t>
        <a:bodyPr/>
        <a:lstStyle/>
        <a:p>
          <a:endParaRPr lang="en-US">
            <a:latin typeface="Arial" panose="020B0604020202020204" pitchFamily="34" charset="0"/>
            <a:cs typeface="Arial" panose="020B0604020202020204" pitchFamily="34" charset="0"/>
          </a:endParaRPr>
        </a:p>
      </dgm:t>
    </dgm:pt>
    <dgm:pt modelId="{2F61F128-6A70-4BB1-9A3E-2BA9FED2B1F5}" type="sibTrans" cxnId="{BEBA52AE-817E-4C0C-A842-BD23949244FA}">
      <dgm:prSet/>
      <dgm:spPr/>
      <dgm:t>
        <a:bodyPr/>
        <a:lstStyle/>
        <a:p>
          <a:endParaRPr lang="en-US">
            <a:latin typeface="Arial" panose="020B0604020202020204" pitchFamily="34" charset="0"/>
            <a:cs typeface="Arial" panose="020B0604020202020204" pitchFamily="34" charset="0"/>
          </a:endParaRPr>
        </a:p>
      </dgm:t>
    </dgm:pt>
    <dgm:pt modelId="{C0CC8704-74F5-45ED-8F5D-624A30442B3C}">
      <dgm:prSet/>
      <dgm:spPr/>
      <dgm:t>
        <a:bodyPr/>
        <a:lstStyle/>
        <a:p>
          <a:pPr>
            <a:defRPr b="1"/>
          </a:pPr>
          <a:r>
            <a:rPr lang="en-US" b="0" dirty="0">
              <a:solidFill>
                <a:schemeClr val="bg1"/>
              </a:solidFill>
              <a:latin typeface="Arial" panose="020B0604020202020204" pitchFamily="34" charset="0"/>
              <a:cs typeface="Arial" panose="020B0604020202020204" pitchFamily="34" charset="0"/>
            </a:rPr>
            <a:t>No monitoring for adverse effects </a:t>
          </a:r>
          <a:endParaRPr lang="en-US" dirty="0">
            <a:solidFill>
              <a:schemeClr val="bg1"/>
            </a:solidFill>
            <a:latin typeface="Arial" panose="020B0604020202020204" pitchFamily="34" charset="0"/>
            <a:cs typeface="Arial" panose="020B0604020202020204" pitchFamily="34" charset="0"/>
          </a:endParaRPr>
        </a:p>
      </dgm:t>
    </dgm:pt>
    <dgm:pt modelId="{7275DD00-0756-4BC8-B2B4-04501CEBDD19}" type="parTrans" cxnId="{7486D509-730B-4536-94F1-60114C05E6E0}">
      <dgm:prSet/>
      <dgm:spPr/>
      <dgm:t>
        <a:bodyPr/>
        <a:lstStyle/>
        <a:p>
          <a:endParaRPr lang="en-US">
            <a:latin typeface="Arial" panose="020B0604020202020204" pitchFamily="34" charset="0"/>
            <a:cs typeface="Arial" panose="020B0604020202020204" pitchFamily="34" charset="0"/>
          </a:endParaRPr>
        </a:p>
      </dgm:t>
    </dgm:pt>
    <dgm:pt modelId="{0003A8C6-CB69-4172-94B1-3F7E1B9DE4DC}" type="sibTrans" cxnId="{7486D509-730B-4536-94F1-60114C05E6E0}">
      <dgm:prSet/>
      <dgm:spPr/>
      <dgm:t>
        <a:bodyPr/>
        <a:lstStyle/>
        <a:p>
          <a:endParaRPr lang="en-US">
            <a:latin typeface="Arial" panose="020B0604020202020204" pitchFamily="34" charset="0"/>
            <a:cs typeface="Arial" panose="020B0604020202020204" pitchFamily="34" charset="0"/>
          </a:endParaRPr>
        </a:p>
      </dgm:t>
    </dgm:pt>
    <dgm:pt modelId="{1A9351F7-B2CD-45C4-A669-7B335F65B42F}" type="pres">
      <dgm:prSet presAssocID="{455612C9-4F0B-4EE2-AB40-847E9530033E}" presName="root" presStyleCnt="0">
        <dgm:presLayoutVars>
          <dgm:dir/>
          <dgm:resizeHandles val="exact"/>
        </dgm:presLayoutVars>
      </dgm:prSet>
      <dgm:spPr/>
    </dgm:pt>
    <dgm:pt modelId="{A16F20CF-C087-4DCF-AFBE-F6CC2FF7BB46}" type="pres">
      <dgm:prSet presAssocID="{38ECE1F9-4BAB-4576-BE57-DDCA3DF992F2}" presName="compNode" presStyleCnt="0"/>
      <dgm:spPr/>
    </dgm:pt>
    <dgm:pt modelId="{FF9E0E42-09FA-4F5C-AD53-66F2FCC58E8B}" type="pres">
      <dgm:prSet presAssocID="{38ECE1F9-4BAB-4576-BE57-DDCA3DF992F2}"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rror"/>
        </a:ext>
      </dgm:extLst>
    </dgm:pt>
    <dgm:pt modelId="{6025D161-684C-4DF1-989A-76318150712A}" type="pres">
      <dgm:prSet presAssocID="{38ECE1F9-4BAB-4576-BE57-DDCA3DF992F2}" presName="iconSpace" presStyleCnt="0"/>
      <dgm:spPr/>
    </dgm:pt>
    <dgm:pt modelId="{641328AC-7F8B-4D3F-ABDC-B97F3B3163E8}" type="pres">
      <dgm:prSet presAssocID="{38ECE1F9-4BAB-4576-BE57-DDCA3DF992F2}" presName="parTx" presStyleLbl="revTx" presStyleIdx="0" presStyleCnt="10">
        <dgm:presLayoutVars>
          <dgm:chMax val="0"/>
          <dgm:chPref val="0"/>
        </dgm:presLayoutVars>
      </dgm:prSet>
      <dgm:spPr/>
    </dgm:pt>
    <dgm:pt modelId="{8114E8AB-ADB0-4FD0-9707-BA747DAE69E8}" type="pres">
      <dgm:prSet presAssocID="{38ECE1F9-4BAB-4576-BE57-DDCA3DF992F2}" presName="txSpace" presStyleCnt="0"/>
      <dgm:spPr/>
    </dgm:pt>
    <dgm:pt modelId="{39C007F4-01FC-4CEB-9B9B-CBAB52CF9414}" type="pres">
      <dgm:prSet presAssocID="{38ECE1F9-4BAB-4576-BE57-DDCA3DF992F2}" presName="desTx" presStyleLbl="revTx" presStyleIdx="1" presStyleCnt="10">
        <dgm:presLayoutVars/>
      </dgm:prSet>
      <dgm:spPr/>
    </dgm:pt>
    <dgm:pt modelId="{780197AB-3D98-4A0C-95F9-0C8C28A766AE}" type="pres">
      <dgm:prSet presAssocID="{940563C4-30E6-4B6C-8618-4BC55ED51BF2}" presName="sibTrans" presStyleCnt="0"/>
      <dgm:spPr/>
    </dgm:pt>
    <dgm:pt modelId="{744392D0-886D-4947-B0DC-DF95907D292D}" type="pres">
      <dgm:prSet presAssocID="{1A97C7CC-91C8-4A11-B0A6-9A0024204C08}" presName="compNode" presStyleCnt="0"/>
      <dgm:spPr/>
    </dgm:pt>
    <dgm:pt modelId="{6CB984EE-BCDC-46A2-8FB1-2991D27A9BC0}" type="pres">
      <dgm:prSet presAssocID="{1A97C7CC-91C8-4A11-B0A6-9A0024204C08}"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lth"/>
        </a:ext>
      </dgm:extLst>
    </dgm:pt>
    <dgm:pt modelId="{A65DC8CF-3A05-49A5-9FEA-9DB778B83174}" type="pres">
      <dgm:prSet presAssocID="{1A97C7CC-91C8-4A11-B0A6-9A0024204C08}" presName="iconSpace" presStyleCnt="0"/>
      <dgm:spPr/>
    </dgm:pt>
    <dgm:pt modelId="{64220FBE-92D8-4B2B-A132-479AB1FA2F5E}" type="pres">
      <dgm:prSet presAssocID="{1A97C7CC-91C8-4A11-B0A6-9A0024204C08}" presName="parTx" presStyleLbl="revTx" presStyleIdx="2" presStyleCnt="10">
        <dgm:presLayoutVars>
          <dgm:chMax val="0"/>
          <dgm:chPref val="0"/>
        </dgm:presLayoutVars>
      </dgm:prSet>
      <dgm:spPr/>
    </dgm:pt>
    <dgm:pt modelId="{7E654C20-0AD0-46EF-B148-D9DCC55B622C}" type="pres">
      <dgm:prSet presAssocID="{1A97C7CC-91C8-4A11-B0A6-9A0024204C08}" presName="txSpace" presStyleCnt="0"/>
      <dgm:spPr/>
    </dgm:pt>
    <dgm:pt modelId="{F72435FE-3B38-45C2-99AA-E1FB44FDA519}" type="pres">
      <dgm:prSet presAssocID="{1A97C7CC-91C8-4A11-B0A6-9A0024204C08}" presName="desTx" presStyleLbl="revTx" presStyleIdx="3" presStyleCnt="10">
        <dgm:presLayoutVars/>
      </dgm:prSet>
      <dgm:spPr/>
    </dgm:pt>
    <dgm:pt modelId="{DAC503A5-891C-42A2-B0C7-DBED78968AA7}" type="pres">
      <dgm:prSet presAssocID="{BB36F5D5-30F8-4358-AC25-56771A86C814}" presName="sibTrans" presStyleCnt="0"/>
      <dgm:spPr/>
    </dgm:pt>
    <dgm:pt modelId="{E9891328-DF4C-4596-BC50-867A28E314FF}" type="pres">
      <dgm:prSet presAssocID="{4D85EFFD-EC69-4E9B-AA47-9D862A66AA50}" presName="compNode" presStyleCnt="0"/>
      <dgm:spPr/>
    </dgm:pt>
    <dgm:pt modelId="{9C81BBFD-02FB-406A-9922-FA556FCCF205}" type="pres">
      <dgm:prSet presAssocID="{4D85EFFD-EC69-4E9B-AA47-9D862A66AA50}"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mmitments"/>
        </a:ext>
      </dgm:extLst>
    </dgm:pt>
    <dgm:pt modelId="{D6FA057C-A8A1-4275-9A1C-D408EEEC10BF}" type="pres">
      <dgm:prSet presAssocID="{4D85EFFD-EC69-4E9B-AA47-9D862A66AA50}" presName="iconSpace" presStyleCnt="0"/>
      <dgm:spPr/>
    </dgm:pt>
    <dgm:pt modelId="{D21839B0-EB83-45B6-83A6-BDBDE848103B}" type="pres">
      <dgm:prSet presAssocID="{4D85EFFD-EC69-4E9B-AA47-9D862A66AA50}" presName="parTx" presStyleLbl="revTx" presStyleIdx="4" presStyleCnt="10">
        <dgm:presLayoutVars>
          <dgm:chMax val="0"/>
          <dgm:chPref val="0"/>
        </dgm:presLayoutVars>
      </dgm:prSet>
      <dgm:spPr/>
    </dgm:pt>
    <dgm:pt modelId="{4198D3F8-672B-4AA5-A861-A0CDAE9662BE}" type="pres">
      <dgm:prSet presAssocID="{4D85EFFD-EC69-4E9B-AA47-9D862A66AA50}" presName="txSpace" presStyleCnt="0"/>
      <dgm:spPr/>
    </dgm:pt>
    <dgm:pt modelId="{9233307C-5E50-4479-AF31-F05F81B376EF}" type="pres">
      <dgm:prSet presAssocID="{4D85EFFD-EC69-4E9B-AA47-9D862A66AA50}" presName="desTx" presStyleLbl="revTx" presStyleIdx="5" presStyleCnt="10">
        <dgm:presLayoutVars/>
      </dgm:prSet>
      <dgm:spPr/>
    </dgm:pt>
    <dgm:pt modelId="{F0BA1DE1-4C0F-426D-AF7B-1413CD30F29A}" type="pres">
      <dgm:prSet presAssocID="{AFFAF52D-899D-4AD7-983F-A8E59B9EB0FE}" presName="sibTrans" presStyleCnt="0"/>
      <dgm:spPr/>
    </dgm:pt>
    <dgm:pt modelId="{78CA0916-0775-4DCB-893D-1DBE94BD3ADA}" type="pres">
      <dgm:prSet presAssocID="{15FDF11B-C2C0-4BEC-8F2A-DE3917075983}" presName="compNode" presStyleCnt="0"/>
      <dgm:spPr/>
    </dgm:pt>
    <dgm:pt modelId="{8C965F6C-2D27-4AA8-ACAE-44A7963ECF70}" type="pres">
      <dgm:prSet presAssocID="{15FDF11B-C2C0-4BEC-8F2A-DE3917075983}"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ospital First Aid"/>
        </a:ext>
      </dgm:extLst>
    </dgm:pt>
    <dgm:pt modelId="{76841AC8-6E37-4E86-9F15-46F5C5458A29}" type="pres">
      <dgm:prSet presAssocID="{15FDF11B-C2C0-4BEC-8F2A-DE3917075983}" presName="iconSpace" presStyleCnt="0"/>
      <dgm:spPr/>
    </dgm:pt>
    <dgm:pt modelId="{E7DC81D4-C86F-42D5-BA20-AC27C2660160}" type="pres">
      <dgm:prSet presAssocID="{15FDF11B-C2C0-4BEC-8F2A-DE3917075983}" presName="parTx" presStyleLbl="revTx" presStyleIdx="6" presStyleCnt="10">
        <dgm:presLayoutVars>
          <dgm:chMax val="0"/>
          <dgm:chPref val="0"/>
        </dgm:presLayoutVars>
      </dgm:prSet>
      <dgm:spPr/>
    </dgm:pt>
    <dgm:pt modelId="{AF5E92D6-1512-4C56-A21E-90C8F3FDC17F}" type="pres">
      <dgm:prSet presAssocID="{15FDF11B-C2C0-4BEC-8F2A-DE3917075983}" presName="txSpace" presStyleCnt="0"/>
      <dgm:spPr/>
    </dgm:pt>
    <dgm:pt modelId="{FC842FC1-62D1-4F59-AA4E-C80DFC7EB95D}" type="pres">
      <dgm:prSet presAssocID="{15FDF11B-C2C0-4BEC-8F2A-DE3917075983}" presName="desTx" presStyleLbl="revTx" presStyleIdx="7" presStyleCnt="10">
        <dgm:presLayoutVars/>
      </dgm:prSet>
      <dgm:spPr/>
    </dgm:pt>
    <dgm:pt modelId="{7C542FC5-D91C-4D59-8AAC-E29B5DEF56D0}" type="pres">
      <dgm:prSet presAssocID="{75FE3CC8-7A40-4951-8097-18AEFD115D03}" presName="sibTrans" presStyleCnt="0"/>
      <dgm:spPr/>
    </dgm:pt>
    <dgm:pt modelId="{3FD69364-8B90-4BC3-8BE9-8616393E15F3}" type="pres">
      <dgm:prSet presAssocID="{C0CC8704-74F5-45ED-8F5D-624A30442B3C}" presName="compNode" presStyleCnt="0"/>
      <dgm:spPr/>
    </dgm:pt>
    <dgm:pt modelId="{159598D8-1785-4F36-86AC-7D296C1DFE21}" type="pres">
      <dgm:prSet presAssocID="{C0CC8704-74F5-45ED-8F5D-624A30442B3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hat"/>
        </a:ext>
      </dgm:extLst>
    </dgm:pt>
    <dgm:pt modelId="{A8245C02-F2FE-4A02-B812-C0B00A82B0EB}" type="pres">
      <dgm:prSet presAssocID="{C0CC8704-74F5-45ED-8F5D-624A30442B3C}" presName="iconSpace" presStyleCnt="0"/>
      <dgm:spPr/>
    </dgm:pt>
    <dgm:pt modelId="{03742FFF-87F5-4418-9B9B-CFEE9120B0DC}" type="pres">
      <dgm:prSet presAssocID="{C0CC8704-74F5-45ED-8F5D-624A30442B3C}" presName="parTx" presStyleLbl="revTx" presStyleIdx="8" presStyleCnt="10">
        <dgm:presLayoutVars>
          <dgm:chMax val="0"/>
          <dgm:chPref val="0"/>
        </dgm:presLayoutVars>
      </dgm:prSet>
      <dgm:spPr/>
    </dgm:pt>
    <dgm:pt modelId="{D305A01E-977C-47DA-B56B-DEB3C606009D}" type="pres">
      <dgm:prSet presAssocID="{C0CC8704-74F5-45ED-8F5D-624A30442B3C}" presName="txSpace" presStyleCnt="0"/>
      <dgm:spPr/>
    </dgm:pt>
    <dgm:pt modelId="{E0835589-A482-424C-B250-E8E52CFB8813}" type="pres">
      <dgm:prSet presAssocID="{C0CC8704-74F5-45ED-8F5D-624A30442B3C}" presName="desTx" presStyleLbl="revTx" presStyleIdx="9" presStyleCnt="10">
        <dgm:presLayoutVars/>
      </dgm:prSet>
      <dgm:spPr/>
    </dgm:pt>
  </dgm:ptLst>
  <dgm:cxnLst>
    <dgm:cxn modelId="{8BD0A105-843E-4423-BFC8-41CD953E19A3}" srcId="{15FDF11B-C2C0-4BEC-8F2A-DE3917075983}" destId="{A090A2F1-4240-4ACB-8D79-042701AC29D1}" srcOrd="0" destOrd="0" parTransId="{F245BCBE-0287-4F70-A16B-4C8ED03B08A9}" sibTransId="{A4C57F38-AD2A-4E95-9349-A0146AFA3F77}"/>
    <dgm:cxn modelId="{7486D509-730B-4536-94F1-60114C05E6E0}" srcId="{455612C9-4F0B-4EE2-AB40-847E9530033E}" destId="{C0CC8704-74F5-45ED-8F5D-624A30442B3C}" srcOrd="4" destOrd="0" parTransId="{7275DD00-0756-4BC8-B2B4-04501CEBDD19}" sibTransId="{0003A8C6-CB69-4172-94B1-3F7E1B9DE4DC}"/>
    <dgm:cxn modelId="{54F58F1D-C104-4D3A-B578-5EBCA4280613}" srcId="{455612C9-4F0B-4EE2-AB40-847E9530033E}" destId="{4D85EFFD-EC69-4E9B-AA47-9D862A66AA50}" srcOrd="2" destOrd="0" parTransId="{20792887-58E8-4792-875D-D10A99231C76}" sibTransId="{AFFAF52D-899D-4AD7-983F-A8E59B9EB0FE}"/>
    <dgm:cxn modelId="{153FD526-3825-47DA-AB72-80D36358DBA4}" srcId="{455612C9-4F0B-4EE2-AB40-847E9530033E}" destId="{15FDF11B-C2C0-4BEC-8F2A-DE3917075983}" srcOrd="3" destOrd="0" parTransId="{0E006552-8C38-4B6B-A1DE-5F07C22058C7}" sibTransId="{75FE3CC8-7A40-4951-8097-18AEFD115D03}"/>
    <dgm:cxn modelId="{15530130-784A-4B08-9DF5-C62883C1F8A9}" type="presOf" srcId="{A090A2F1-4240-4ACB-8D79-042701AC29D1}" destId="{FC842FC1-62D1-4F59-AA4E-C80DFC7EB95D}" srcOrd="0" destOrd="0" presId="urn:microsoft.com/office/officeart/2018/5/layout/CenteredIconLabelDescriptionList"/>
    <dgm:cxn modelId="{DB54224E-6507-40BB-9707-C0FE9E863730}" type="presOf" srcId="{7FF250EA-3EAD-448F-9C68-E9CEE0C37A8E}" destId="{FC842FC1-62D1-4F59-AA4E-C80DFC7EB95D}" srcOrd="0" destOrd="2" presId="urn:microsoft.com/office/officeart/2018/5/layout/CenteredIconLabelDescriptionList"/>
    <dgm:cxn modelId="{49FABD68-F195-4640-8B83-545EBE95C8B5}" type="presOf" srcId="{4D85EFFD-EC69-4E9B-AA47-9D862A66AA50}" destId="{D21839B0-EB83-45B6-83A6-BDBDE848103B}" srcOrd="0" destOrd="0" presId="urn:microsoft.com/office/officeart/2018/5/layout/CenteredIconLabelDescriptionList"/>
    <dgm:cxn modelId="{8375F66F-D14D-4FC5-BEBB-E08C0C1DFD33}" type="presOf" srcId="{BBA8E75A-1A4E-491F-A073-490B90014DFE}" destId="{FC842FC1-62D1-4F59-AA4E-C80DFC7EB95D}" srcOrd="0" destOrd="1" presId="urn:microsoft.com/office/officeart/2018/5/layout/CenteredIconLabelDescriptionList"/>
    <dgm:cxn modelId="{88583C82-1050-4AF0-B7DB-462C6032E52C}" type="presOf" srcId="{38ECE1F9-4BAB-4576-BE57-DDCA3DF992F2}" destId="{641328AC-7F8B-4D3F-ABDC-B97F3B3163E8}" srcOrd="0" destOrd="0" presId="urn:microsoft.com/office/officeart/2018/5/layout/CenteredIconLabelDescriptionList"/>
    <dgm:cxn modelId="{A648A683-FDCC-4846-8ADC-2978B27383C7}" type="presOf" srcId="{1A97C7CC-91C8-4A11-B0A6-9A0024204C08}" destId="{64220FBE-92D8-4B2B-A132-479AB1FA2F5E}" srcOrd="0" destOrd="0" presId="urn:microsoft.com/office/officeart/2018/5/layout/CenteredIconLabelDescriptionList"/>
    <dgm:cxn modelId="{BEBA52AE-817E-4C0C-A842-BD23949244FA}" srcId="{15FDF11B-C2C0-4BEC-8F2A-DE3917075983}" destId="{7FF250EA-3EAD-448F-9C68-E9CEE0C37A8E}" srcOrd="2" destOrd="0" parTransId="{E5DFD1F9-74A9-4FB9-953B-8A125B9BDC11}" sibTransId="{2F61F128-6A70-4BB1-9A3E-2BA9FED2B1F5}"/>
    <dgm:cxn modelId="{1FB624BA-2F86-4119-8A99-4D9427F74605}" type="presOf" srcId="{15FDF11B-C2C0-4BEC-8F2A-DE3917075983}" destId="{E7DC81D4-C86F-42D5-BA20-AC27C2660160}" srcOrd="0" destOrd="0" presId="urn:microsoft.com/office/officeart/2018/5/layout/CenteredIconLabelDescriptionList"/>
    <dgm:cxn modelId="{71839CC7-2E97-4D4A-92D6-7D1E76E07E97}" srcId="{455612C9-4F0B-4EE2-AB40-847E9530033E}" destId="{38ECE1F9-4BAB-4576-BE57-DDCA3DF992F2}" srcOrd="0" destOrd="0" parTransId="{F8BD9895-395D-445A-B866-3D96D4459FCB}" sibTransId="{940563C4-30E6-4B6C-8618-4BC55ED51BF2}"/>
    <dgm:cxn modelId="{7EE192CF-3E22-45F3-A820-79CEA007B742}" type="presOf" srcId="{455612C9-4F0B-4EE2-AB40-847E9530033E}" destId="{1A9351F7-B2CD-45C4-A669-7B335F65B42F}" srcOrd="0" destOrd="0" presId="urn:microsoft.com/office/officeart/2018/5/layout/CenteredIconLabelDescriptionList"/>
    <dgm:cxn modelId="{A5B820DB-8326-486F-A181-C540F2321B43}" type="presOf" srcId="{C0CC8704-74F5-45ED-8F5D-624A30442B3C}" destId="{03742FFF-87F5-4418-9B9B-CFEE9120B0DC}" srcOrd="0" destOrd="0" presId="urn:microsoft.com/office/officeart/2018/5/layout/CenteredIconLabelDescriptionList"/>
    <dgm:cxn modelId="{A53D2ADC-6C6E-4172-B90D-7F2A2878C01A}" srcId="{455612C9-4F0B-4EE2-AB40-847E9530033E}" destId="{1A97C7CC-91C8-4A11-B0A6-9A0024204C08}" srcOrd="1" destOrd="0" parTransId="{1BC864EC-4A7D-4FD3-B3DA-70B2FB309827}" sibTransId="{BB36F5D5-30F8-4358-AC25-56771A86C814}"/>
    <dgm:cxn modelId="{0CCB11F2-5476-442D-B588-3A4E38AF9F15}" srcId="{15FDF11B-C2C0-4BEC-8F2A-DE3917075983}" destId="{BBA8E75A-1A4E-491F-A073-490B90014DFE}" srcOrd="1" destOrd="0" parTransId="{178B6B2B-C8EF-4DA9-AB37-FE4B86E998B0}" sibTransId="{5F91C4E6-1BE1-492A-9C72-DAC6671A5970}"/>
    <dgm:cxn modelId="{DA79E658-348C-4345-AB39-1C39F6BE3A8B}" type="presParOf" srcId="{1A9351F7-B2CD-45C4-A669-7B335F65B42F}" destId="{A16F20CF-C087-4DCF-AFBE-F6CC2FF7BB46}" srcOrd="0" destOrd="0" presId="urn:microsoft.com/office/officeart/2018/5/layout/CenteredIconLabelDescriptionList"/>
    <dgm:cxn modelId="{4B2ACB5A-8229-4371-972A-B009534468CA}" type="presParOf" srcId="{A16F20CF-C087-4DCF-AFBE-F6CC2FF7BB46}" destId="{FF9E0E42-09FA-4F5C-AD53-66F2FCC58E8B}" srcOrd="0" destOrd="0" presId="urn:microsoft.com/office/officeart/2018/5/layout/CenteredIconLabelDescriptionList"/>
    <dgm:cxn modelId="{31765F58-E185-48AA-8EEC-92A74AD440A4}" type="presParOf" srcId="{A16F20CF-C087-4DCF-AFBE-F6CC2FF7BB46}" destId="{6025D161-684C-4DF1-989A-76318150712A}" srcOrd="1" destOrd="0" presId="urn:microsoft.com/office/officeart/2018/5/layout/CenteredIconLabelDescriptionList"/>
    <dgm:cxn modelId="{0CAF1959-B1F0-402A-918E-AB3D6BF3C33D}" type="presParOf" srcId="{A16F20CF-C087-4DCF-AFBE-F6CC2FF7BB46}" destId="{641328AC-7F8B-4D3F-ABDC-B97F3B3163E8}" srcOrd="2" destOrd="0" presId="urn:microsoft.com/office/officeart/2018/5/layout/CenteredIconLabelDescriptionList"/>
    <dgm:cxn modelId="{AAB4B580-E207-49D4-9B80-A951A536FC75}" type="presParOf" srcId="{A16F20CF-C087-4DCF-AFBE-F6CC2FF7BB46}" destId="{8114E8AB-ADB0-4FD0-9707-BA747DAE69E8}" srcOrd="3" destOrd="0" presId="urn:microsoft.com/office/officeart/2018/5/layout/CenteredIconLabelDescriptionList"/>
    <dgm:cxn modelId="{21EF5CDE-347C-46A5-8078-75C2B059E87D}" type="presParOf" srcId="{A16F20CF-C087-4DCF-AFBE-F6CC2FF7BB46}" destId="{39C007F4-01FC-4CEB-9B9B-CBAB52CF9414}" srcOrd="4" destOrd="0" presId="urn:microsoft.com/office/officeart/2018/5/layout/CenteredIconLabelDescriptionList"/>
    <dgm:cxn modelId="{E5BDBAE5-50C7-4602-80A7-62F9C14CE9BE}" type="presParOf" srcId="{1A9351F7-B2CD-45C4-A669-7B335F65B42F}" destId="{780197AB-3D98-4A0C-95F9-0C8C28A766AE}" srcOrd="1" destOrd="0" presId="urn:microsoft.com/office/officeart/2018/5/layout/CenteredIconLabelDescriptionList"/>
    <dgm:cxn modelId="{8AAD1558-A0A6-4C7F-9611-F36F328F6DA0}" type="presParOf" srcId="{1A9351F7-B2CD-45C4-A669-7B335F65B42F}" destId="{744392D0-886D-4947-B0DC-DF95907D292D}" srcOrd="2" destOrd="0" presId="urn:microsoft.com/office/officeart/2018/5/layout/CenteredIconLabelDescriptionList"/>
    <dgm:cxn modelId="{82265109-E1F3-47DC-8213-D6CB0CB111AE}" type="presParOf" srcId="{744392D0-886D-4947-B0DC-DF95907D292D}" destId="{6CB984EE-BCDC-46A2-8FB1-2991D27A9BC0}" srcOrd="0" destOrd="0" presId="urn:microsoft.com/office/officeart/2018/5/layout/CenteredIconLabelDescriptionList"/>
    <dgm:cxn modelId="{FF1D881E-7E32-4587-861A-42E1E43C88E6}" type="presParOf" srcId="{744392D0-886D-4947-B0DC-DF95907D292D}" destId="{A65DC8CF-3A05-49A5-9FEA-9DB778B83174}" srcOrd="1" destOrd="0" presId="urn:microsoft.com/office/officeart/2018/5/layout/CenteredIconLabelDescriptionList"/>
    <dgm:cxn modelId="{7E14F9DF-5331-4C78-8F88-B6C30EC6FB04}" type="presParOf" srcId="{744392D0-886D-4947-B0DC-DF95907D292D}" destId="{64220FBE-92D8-4B2B-A132-479AB1FA2F5E}" srcOrd="2" destOrd="0" presId="urn:microsoft.com/office/officeart/2018/5/layout/CenteredIconLabelDescriptionList"/>
    <dgm:cxn modelId="{978CA171-783C-44A8-AC40-862256463216}" type="presParOf" srcId="{744392D0-886D-4947-B0DC-DF95907D292D}" destId="{7E654C20-0AD0-46EF-B148-D9DCC55B622C}" srcOrd="3" destOrd="0" presId="urn:microsoft.com/office/officeart/2018/5/layout/CenteredIconLabelDescriptionList"/>
    <dgm:cxn modelId="{9783EB3E-3B05-4BD6-A929-1B39B7824745}" type="presParOf" srcId="{744392D0-886D-4947-B0DC-DF95907D292D}" destId="{F72435FE-3B38-45C2-99AA-E1FB44FDA519}" srcOrd="4" destOrd="0" presId="urn:microsoft.com/office/officeart/2018/5/layout/CenteredIconLabelDescriptionList"/>
    <dgm:cxn modelId="{6B02F7CC-5A39-4F53-8BD8-911649997589}" type="presParOf" srcId="{1A9351F7-B2CD-45C4-A669-7B335F65B42F}" destId="{DAC503A5-891C-42A2-B0C7-DBED78968AA7}" srcOrd="3" destOrd="0" presId="urn:microsoft.com/office/officeart/2018/5/layout/CenteredIconLabelDescriptionList"/>
    <dgm:cxn modelId="{C172AFE2-18C4-4B26-9C02-A6483925D11A}" type="presParOf" srcId="{1A9351F7-B2CD-45C4-A669-7B335F65B42F}" destId="{E9891328-DF4C-4596-BC50-867A28E314FF}" srcOrd="4" destOrd="0" presId="urn:microsoft.com/office/officeart/2018/5/layout/CenteredIconLabelDescriptionList"/>
    <dgm:cxn modelId="{39C123AC-A641-46D3-B020-94614F9F60D2}" type="presParOf" srcId="{E9891328-DF4C-4596-BC50-867A28E314FF}" destId="{9C81BBFD-02FB-406A-9922-FA556FCCF205}" srcOrd="0" destOrd="0" presId="urn:microsoft.com/office/officeart/2018/5/layout/CenteredIconLabelDescriptionList"/>
    <dgm:cxn modelId="{054C4636-23F8-4BB4-AA68-A85FF5DC7380}" type="presParOf" srcId="{E9891328-DF4C-4596-BC50-867A28E314FF}" destId="{D6FA057C-A8A1-4275-9A1C-D408EEEC10BF}" srcOrd="1" destOrd="0" presId="urn:microsoft.com/office/officeart/2018/5/layout/CenteredIconLabelDescriptionList"/>
    <dgm:cxn modelId="{A4D422B3-7718-4B35-9DD0-AD6762EA1315}" type="presParOf" srcId="{E9891328-DF4C-4596-BC50-867A28E314FF}" destId="{D21839B0-EB83-45B6-83A6-BDBDE848103B}" srcOrd="2" destOrd="0" presId="urn:microsoft.com/office/officeart/2018/5/layout/CenteredIconLabelDescriptionList"/>
    <dgm:cxn modelId="{ACC82CAF-1C12-4907-BB15-B5C1C0C3D439}" type="presParOf" srcId="{E9891328-DF4C-4596-BC50-867A28E314FF}" destId="{4198D3F8-672B-4AA5-A861-A0CDAE9662BE}" srcOrd="3" destOrd="0" presId="urn:microsoft.com/office/officeart/2018/5/layout/CenteredIconLabelDescriptionList"/>
    <dgm:cxn modelId="{C549E32A-CF54-49D6-ADE8-FE4A4CDC0CE3}" type="presParOf" srcId="{E9891328-DF4C-4596-BC50-867A28E314FF}" destId="{9233307C-5E50-4479-AF31-F05F81B376EF}" srcOrd="4" destOrd="0" presId="urn:microsoft.com/office/officeart/2018/5/layout/CenteredIconLabelDescriptionList"/>
    <dgm:cxn modelId="{E3E9B0CB-EE2A-464D-9FF8-D29B56FC0379}" type="presParOf" srcId="{1A9351F7-B2CD-45C4-A669-7B335F65B42F}" destId="{F0BA1DE1-4C0F-426D-AF7B-1413CD30F29A}" srcOrd="5" destOrd="0" presId="urn:microsoft.com/office/officeart/2018/5/layout/CenteredIconLabelDescriptionList"/>
    <dgm:cxn modelId="{E32CF2C8-54C9-47E1-9DCD-56D8055A640A}" type="presParOf" srcId="{1A9351F7-B2CD-45C4-A669-7B335F65B42F}" destId="{78CA0916-0775-4DCB-893D-1DBE94BD3ADA}" srcOrd="6" destOrd="0" presId="urn:microsoft.com/office/officeart/2018/5/layout/CenteredIconLabelDescriptionList"/>
    <dgm:cxn modelId="{3E2C3270-3447-45FC-BD20-77A7882A1459}" type="presParOf" srcId="{78CA0916-0775-4DCB-893D-1DBE94BD3ADA}" destId="{8C965F6C-2D27-4AA8-ACAE-44A7963ECF70}" srcOrd="0" destOrd="0" presId="urn:microsoft.com/office/officeart/2018/5/layout/CenteredIconLabelDescriptionList"/>
    <dgm:cxn modelId="{9436A3E9-3DD6-4F0B-9E1E-04C20EB1B7EB}" type="presParOf" srcId="{78CA0916-0775-4DCB-893D-1DBE94BD3ADA}" destId="{76841AC8-6E37-4E86-9F15-46F5C5458A29}" srcOrd="1" destOrd="0" presId="urn:microsoft.com/office/officeart/2018/5/layout/CenteredIconLabelDescriptionList"/>
    <dgm:cxn modelId="{63934747-35A3-4724-BC4D-84A02BCFDFF2}" type="presParOf" srcId="{78CA0916-0775-4DCB-893D-1DBE94BD3ADA}" destId="{E7DC81D4-C86F-42D5-BA20-AC27C2660160}" srcOrd="2" destOrd="0" presId="urn:microsoft.com/office/officeart/2018/5/layout/CenteredIconLabelDescriptionList"/>
    <dgm:cxn modelId="{664BFEB3-F65A-4325-82AC-E983CDDFBBAA}" type="presParOf" srcId="{78CA0916-0775-4DCB-893D-1DBE94BD3ADA}" destId="{AF5E92D6-1512-4C56-A21E-90C8F3FDC17F}" srcOrd="3" destOrd="0" presId="urn:microsoft.com/office/officeart/2018/5/layout/CenteredIconLabelDescriptionList"/>
    <dgm:cxn modelId="{6F9EEE1B-A9EB-4016-A716-BF1CB3898F4A}" type="presParOf" srcId="{78CA0916-0775-4DCB-893D-1DBE94BD3ADA}" destId="{FC842FC1-62D1-4F59-AA4E-C80DFC7EB95D}" srcOrd="4" destOrd="0" presId="urn:microsoft.com/office/officeart/2018/5/layout/CenteredIconLabelDescriptionList"/>
    <dgm:cxn modelId="{8398F0B4-8698-41EE-8015-1F3FA1BC068F}" type="presParOf" srcId="{1A9351F7-B2CD-45C4-A669-7B335F65B42F}" destId="{7C542FC5-D91C-4D59-8AAC-E29B5DEF56D0}" srcOrd="7" destOrd="0" presId="urn:microsoft.com/office/officeart/2018/5/layout/CenteredIconLabelDescriptionList"/>
    <dgm:cxn modelId="{B0E664BE-1DAA-46FA-B1AA-82417D1541D8}" type="presParOf" srcId="{1A9351F7-B2CD-45C4-A669-7B335F65B42F}" destId="{3FD69364-8B90-4BC3-8BE9-8616393E15F3}" srcOrd="8" destOrd="0" presId="urn:microsoft.com/office/officeart/2018/5/layout/CenteredIconLabelDescriptionList"/>
    <dgm:cxn modelId="{388C607B-6A17-4A3D-B83F-708D3A7B4D87}" type="presParOf" srcId="{3FD69364-8B90-4BC3-8BE9-8616393E15F3}" destId="{159598D8-1785-4F36-86AC-7D296C1DFE21}" srcOrd="0" destOrd="0" presId="urn:microsoft.com/office/officeart/2018/5/layout/CenteredIconLabelDescriptionList"/>
    <dgm:cxn modelId="{8A236189-AC92-4503-9CC9-A980AF0BC463}" type="presParOf" srcId="{3FD69364-8B90-4BC3-8BE9-8616393E15F3}" destId="{A8245C02-F2FE-4A02-B812-C0B00A82B0EB}" srcOrd="1" destOrd="0" presId="urn:microsoft.com/office/officeart/2018/5/layout/CenteredIconLabelDescriptionList"/>
    <dgm:cxn modelId="{031A2410-84EA-493A-8C1E-E7B59571C90B}" type="presParOf" srcId="{3FD69364-8B90-4BC3-8BE9-8616393E15F3}" destId="{03742FFF-87F5-4418-9B9B-CFEE9120B0DC}" srcOrd="2" destOrd="0" presId="urn:microsoft.com/office/officeart/2018/5/layout/CenteredIconLabelDescriptionList"/>
    <dgm:cxn modelId="{7C3C8D8A-CA85-44E5-8CAD-9D8791B88983}" type="presParOf" srcId="{3FD69364-8B90-4BC3-8BE9-8616393E15F3}" destId="{D305A01E-977C-47DA-B56B-DEB3C606009D}" srcOrd="3" destOrd="0" presId="urn:microsoft.com/office/officeart/2018/5/layout/CenteredIconLabelDescriptionList"/>
    <dgm:cxn modelId="{26191BE0-609E-4D2B-880E-B9A4FF2EF81C}" type="presParOf" srcId="{3FD69364-8B90-4BC3-8BE9-8616393E15F3}" destId="{E0835589-A482-424C-B250-E8E52CFB8813}"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C9A5DFA-714D-45F8-A5EA-26BD259393CB}"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03690D07-AF16-4E50-8F44-183DB6D8D621}">
      <dgm:prSet/>
      <dgm:spPr/>
      <dgm:t>
        <a:bodyPr/>
        <a:lstStyle/>
        <a:p>
          <a:pPr>
            <a:defRPr b="1"/>
          </a:pPr>
          <a:r>
            <a:rPr lang="en-US" dirty="0">
              <a:solidFill>
                <a:schemeClr val="bg1"/>
              </a:solidFill>
            </a:rPr>
            <a:t>Medications prescribed are excessive or poorly justified</a:t>
          </a:r>
        </a:p>
      </dgm:t>
    </dgm:pt>
    <dgm:pt modelId="{98FF2FEE-AFA3-4189-A9F5-358801727F57}" type="parTrans" cxnId="{A7B468FA-2386-4FD1-A6F5-35407FAA117D}">
      <dgm:prSet/>
      <dgm:spPr/>
      <dgm:t>
        <a:bodyPr/>
        <a:lstStyle/>
        <a:p>
          <a:endParaRPr lang="en-US"/>
        </a:p>
      </dgm:t>
    </dgm:pt>
    <dgm:pt modelId="{455AD31D-FD4D-4383-B24D-0438EE326BFE}" type="sibTrans" cxnId="{A7B468FA-2386-4FD1-A6F5-35407FAA117D}">
      <dgm:prSet/>
      <dgm:spPr/>
      <dgm:t>
        <a:bodyPr/>
        <a:lstStyle/>
        <a:p>
          <a:endParaRPr lang="en-US"/>
        </a:p>
      </dgm:t>
    </dgm:pt>
    <dgm:pt modelId="{125C30CB-6AEE-43DB-AE68-0B996EF87454}">
      <dgm:prSet/>
      <dgm:spPr/>
      <dgm:t>
        <a:bodyPr/>
        <a:lstStyle/>
        <a:p>
          <a:pPr algn="l">
            <a:buFont typeface="Arial" panose="020B0604020202020204" pitchFamily="34" charset="0"/>
            <a:buChar char="•"/>
          </a:pPr>
          <a:r>
            <a:rPr lang="en-US">
              <a:solidFill>
                <a:schemeClr val="bg1"/>
              </a:solidFill>
            </a:rPr>
            <a:t>Using medications when behavioral interventions are indicated</a:t>
          </a:r>
        </a:p>
      </dgm:t>
    </dgm:pt>
    <dgm:pt modelId="{08137894-992B-4C68-8DB4-ABB017169A6A}" type="parTrans" cxnId="{71AF7AD2-0B78-4CFD-876B-BE3897EEB36E}">
      <dgm:prSet/>
      <dgm:spPr/>
      <dgm:t>
        <a:bodyPr/>
        <a:lstStyle/>
        <a:p>
          <a:endParaRPr lang="en-US"/>
        </a:p>
      </dgm:t>
    </dgm:pt>
    <dgm:pt modelId="{2AFA1B21-5EA5-40B1-866C-94D7495CB79F}" type="sibTrans" cxnId="{71AF7AD2-0B78-4CFD-876B-BE3897EEB36E}">
      <dgm:prSet/>
      <dgm:spPr/>
      <dgm:t>
        <a:bodyPr/>
        <a:lstStyle/>
        <a:p>
          <a:endParaRPr lang="en-US"/>
        </a:p>
      </dgm:t>
    </dgm:pt>
    <dgm:pt modelId="{137E4EC0-D373-4243-A451-E3E5A9287CEB}">
      <dgm:prSet/>
      <dgm:spPr/>
      <dgm:t>
        <a:bodyPr/>
        <a:lstStyle/>
        <a:p>
          <a:pPr algn="l">
            <a:buFont typeface="Arial" panose="020B0604020202020204" pitchFamily="34" charset="0"/>
            <a:buChar char="•"/>
          </a:pPr>
          <a:r>
            <a:rPr lang="en-US">
              <a:solidFill>
                <a:schemeClr val="bg1"/>
              </a:solidFill>
            </a:rPr>
            <a:t>Multiple medications from the same class</a:t>
          </a:r>
        </a:p>
      </dgm:t>
    </dgm:pt>
    <dgm:pt modelId="{33095416-05C1-4522-95A9-77715E40830B}" type="parTrans" cxnId="{083EA43A-0023-43F5-A992-6423030A749E}">
      <dgm:prSet/>
      <dgm:spPr/>
      <dgm:t>
        <a:bodyPr/>
        <a:lstStyle/>
        <a:p>
          <a:endParaRPr lang="en-US"/>
        </a:p>
      </dgm:t>
    </dgm:pt>
    <dgm:pt modelId="{CC3A227E-485B-487A-8E5A-E0E5B3863730}" type="sibTrans" cxnId="{083EA43A-0023-43F5-A992-6423030A749E}">
      <dgm:prSet/>
      <dgm:spPr/>
      <dgm:t>
        <a:bodyPr/>
        <a:lstStyle/>
        <a:p>
          <a:endParaRPr lang="en-US"/>
        </a:p>
      </dgm:t>
    </dgm:pt>
    <dgm:pt modelId="{AD6D7C60-E8C9-4722-B9E4-3B4E75FC8E4C}">
      <dgm:prSet/>
      <dgm:spPr/>
      <dgm:t>
        <a:bodyPr/>
        <a:lstStyle/>
        <a:p>
          <a:pPr algn="l">
            <a:buFont typeface="Arial" panose="020B0604020202020204" pitchFamily="34" charset="0"/>
            <a:buChar char="•"/>
          </a:pPr>
          <a:r>
            <a:rPr lang="en-US" dirty="0">
              <a:solidFill>
                <a:schemeClr val="bg1"/>
              </a:solidFill>
            </a:rPr>
            <a:t>Medication at excessive dosages</a:t>
          </a:r>
        </a:p>
      </dgm:t>
    </dgm:pt>
    <dgm:pt modelId="{896B02E5-65F4-43BC-8924-D1FF0BB70B97}" type="parTrans" cxnId="{D8533270-1794-4257-AEED-D46003FF2C18}">
      <dgm:prSet/>
      <dgm:spPr/>
      <dgm:t>
        <a:bodyPr/>
        <a:lstStyle/>
        <a:p>
          <a:endParaRPr lang="en-US"/>
        </a:p>
      </dgm:t>
    </dgm:pt>
    <dgm:pt modelId="{2BF26795-B14F-4734-96B2-A514FAFBEB52}" type="sibTrans" cxnId="{D8533270-1794-4257-AEED-D46003FF2C18}">
      <dgm:prSet/>
      <dgm:spPr/>
      <dgm:t>
        <a:bodyPr/>
        <a:lstStyle/>
        <a:p>
          <a:endParaRPr lang="en-US"/>
        </a:p>
      </dgm:t>
    </dgm:pt>
    <dgm:pt modelId="{1A67CCBE-C911-4311-8DBC-191383475984}">
      <dgm:prSet/>
      <dgm:spPr/>
      <dgm:t>
        <a:bodyPr/>
        <a:lstStyle/>
        <a:p>
          <a:pPr algn="l">
            <a:buFont typeface="Arial" panose="020B0604020202020204" pitchFamily="34" charset="0"/>
            <a:buChar char="•"/>
          </a:pPr>
          <a:r>
            <a:rPr lang="en-US">
              <a:solidFill>
                <a:schemeClr val="bg1"/>
              </a:solidFill>
            </a:rPr>
            <a:t>Medications used for nonspecific indications-” mood, aggression, irritability” are common examples of nonspecific terms</a:t>
          </a:r>
        </a:p>
      </dgm:t>
    </dgm:pt>
    <dgm:pt modelId="{F255F016-BA3C-4520-8F8D-78948BD23E37}" type="parTrans" cxnId="{C960C20B-5434-4476-B598-81A3FFC83F10}">
      <dgm:prSet/>
      <dgm:spPr/>
      <dgm:t>
        <a:bodyPr/>
        <a:lstStyle/>
        <a:p>
          <a:endParaRPr lang="en-US"/>
        </a:p>
      </dgm:t>
    </dgm:pt>
    <dgm:pt modelId="{85D07416-F22B-4524-BD30-45466847C55E}" type="sibTrans" cxnId="{C960C20B-5434-4476-B598-81A3FFC83F10}">
      <dgm:prSet/>
      <dgm:spPr/>
      <dgm:t>
        <a:bodyPr/>
        <a:lstStyle/>
        <a:p>
          <a:endParaRPr lang="en-US"/>
        </a:p>
      </dgm:t>
    </dgm:pt>
    <dgm:pt modelId="{E5952DFE-F1B2-4CF4-B970-03069F82D1B7}">
      <dgm:prSet/>
      <dgm:spPr/>
      <dgm:t>
        <a:bodyPr/>
        <a:lstStyle/>
        <a:p>
          <a:pPr algn="l">
            <a:buFont typeface="Arial" panose="020B0604020202020204" pitchFamily="34" charset="0"/>
            <a:buChar char="•"/>
          </a:pPr>
          <a:r>
            <a:rPr lang="en-US">
              <a:solidFill>
                <a:schemeClr val="bg1"/>
              </a:solidFill>
            </a:rPr>
            <a:t>Medication usage for extended periods of time with no attempt to adjust doses or documentation of ongoing need for treatment</a:t>
          </a:r>
        </a:p>
      </dgm:t>
    </dgm:pt>
    <dgm:pt modelId="{12B5A0CD-C2AB-4D94-8299-B61D61BDCDBA}" type="parTrans" cxnId="{BBDD3DC8-8C03-4E42-BD34-18FB5D95EC23}">
      <dgm:prSet/>
      <dgm:spPr/>
      <dgm:t>
        <a:bodyPr/>
        <a:lstStyle/>
        <a:p>
          <a:endParaRPr lang="en-US"/>
        </a:p>
      </dgm:t>
    </dgm:pt>
    <dgm:pt modelId="{49A21372-F964-4F64-87EA-48E7149AF208}" type="sibTrans" cxnId="{BBDD3DC8-8C03-4E42-BD34-18FB5D95EC23}">
      <dgm:prSet/>
      <dgm:spPr/>
      <dgm:t>
        <a:bodyPr/>
        <a:lstStyle/>
        <a:p>
          <a:endParaRPr lang="en-US"/>
        </a:p>
      </dgm:t>
    </dgm:pt>
    <dgm:pt modelId="{020BC07D-84E7-412E-ACA7-CDEECCED92D1}">
      <dgm:prSet/>
      <dgm:spPr/>
      <dgm:t>
        <a:bodyPr/>
        <a:lstStyle/>
        <a:p>
          <a:pPr algn="l">
            <a:buFont typeface="Arial" panose="020B0604020202020204" pitchFamily="34" charset="0"/>
            <a:buChar char="•"/>
          </a:pPr>
          <a:r>
            <a:rPr lang="en-US">
              <a:solidFill>
                <a:schemeClr val="bg1"/>
              </a:solidFill>
            </a:rPr>
            <a:t>Medications continued despite no establishment of treatment effectiveness</a:t>
          </a:r>
        </a:p>
      </dgm:t>
    </dgm:pt>
    <dgm:pt modelId="{1C85C60E-7CF5-404A-B3AB-7BD3AE6A36C8}" type="parTrans" cxnId="{4EEED70A-0EE5-44CD-A2C9-412BFA96170C}">
      <dgm:prSet/>
      <dgm:spPr/>
      <dgm:t>
        <a:bodyPr/>
        <a:lstStyle/>
        <a:p>
          <a:endParaRPr lang="en-US"/>
        </a:p>
      </dgm:t>
    </dgm:pt>
    <dgm:pt modelId="{57007655-2FC7-40A1-9EDE-28CD44C92C94}" type="sibTrans" cxnId="{4EEED70A-0EE5-44CD-A2C9-412BFA96170C}">
      <dgm:prSet/>
      <dgm:spPr/>
      <dgm:t>
        <a:bodyPr/>
        <a:lstStyle/>
        <a:p>
          <a:endParaRPr lang="en-US"/>
        </a:p>
      </dgm:t>
    </dgm:pt>
    <dgm:pt modelId="{8A697786-885E-467F-B528-FB26B86178B8}">
      <dgm:prSet/>
      <dgm:spPr/>
      <dgm:t>
        <a:bodyPr/>
        <a:lstStyle/>
        <a:p>
          <a:pPr>
            <a:defRPr b="1"/>
          </a:pPr>
          <a:r>
            <a:rPr lang="en-US" dirty="0">
              <a:solidFill>
                <a:schemeClr val="bg1"/>
              </a:solidFill>
            </a:rPr>
            <a:t>Medications prescribed for the convenience of caregivers or as a substitute for appropriate services</a:t>
          </a:r>
        </a:p>
      </dgm:t>
    </dgm:pt>
    <dgm:pt modelId="{FFCD2192-5783-4962-AA45-B53A9CE32C50}" type="parTrans" cxnId="{701A6245-DF3B-4493-ACD9-C81D60CFE6A5}">
      <dgm:prSet/>
      <dgm:spPr/>
      <dgm:t>
        <a:bodyPr/>
        <a:lstStyle/>
        <a:p>
          <a:endParaRPr lang="en-US"/>
        </a:p>
      </dgm:t>
    </dgm:pt>
    <dgm:pt modelId="{CFD13D62-C238-44E1-BD2B-D5D5CEA77F76}" type="sibTrans" cxnId="{701A6245-DF3B-4493-ACD9-C81D60CFE6A5}">
      <dgm:prSet/>
      <dgm:spPr/>
      <dgm:t>
        <a:bodyPr/>
        <a:lstStyle/>
        <a:p>
          <a:endParaRPr lang="en-US"/>
        </a:p>
      </dgm:t>
    </dgm:pt>
    <dgm:pt modelId="{EE0D963F-7587-4236-AF05-E4FCA417B2D2}">
      <dgm:prSet/>
      <dgm:spPr/>
      <dgm:t>
        <a:bodyPr/>
        <a:lstStyle/>
        <a:p>
          <a:r>
            <a:rPr lang="en-US"/>
            <a:t>Medications may be sought to increase patient compliance in a setting which may not be appropriate for that individual’s cognitive/adaptive level (and  thus anxiety-provoking)</a:t>
          </a:r>
        </a:p>
      </dgm:t>
    </dgm:pt>
    <dgm:pt modelId="{CC77E902-2B75-4DC4-9B73-274F1399324E}" type="parTrans" cxnId="{9D66945F-A778-492F-B9EF-3E30EC5B60E5}">
      <dgm:prSet/>
      <dgm:spPr/>
      <dgm:t>
        <a:bodyPr/>
        <a:lstStyle/>
        <a:p>
          <a:endParaRPr lang="en-US"/>
        </a:p>
      </dgm:t>
    </dgm:pt>
    <dgm:pt modelId="{10E053EA-3662-4155-BD6E-9F287277AFDD}" type="sibTrans" cxnId="{9D66945F-A778-492F-B9EF-3E30EC5B60E5}">
      <dgm:prSet/>
      <dgm:spPr/>
      <dgm:t>
        <a:bodyPr/>
        <a:lstStyle/>
        <a:p>
          <a:endParaRPr lang="en-US"/>
        </a:p>
      </dgm:t>
    </dgm:pt>
    <dgm:pt modelId="{9168E932-4FED-4FE0-9AA2-9D6D4FD1CC1A}" type="pres">
      <dgm:prSet presAssocID="{7C9A5DFA-714D-45F8-A5EA-26BD259393CB}" presName="root" presStyleCnt="0">
        <dgm:presLayoutVars>
          <dgm:dir/>
          <dgm:resizeHandles val="exact"/>
        </dgm:presLayoutVars>
      </dgm:prSet>
      <dgm:spPr/>
    </dgm:pt>
    <dgm:pt modelId="{4D4B850A-F626-416E-BFCC-3E62DA4DF7B2}" type="pres">
      <dgm:prSet presAssocID="{03690D07-AF16-4E50-8F44-183DB6D8D621}" presName="compNode" presStyleCnt="0"/>
      <dgm:spPr/>
    </dgm:pt>
    <dgm:pt modelId="{4D49918C-7A43-4980-B725-16FE43C505F8}" type="pres">
      <dgm:prSet presAssocID="{03690D07-AF16-4E50-8F44-183DB6D8D62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8FB451DA-9176-4FFF-B0E6-0C4CC26AF685}" type="pres">
      <dgm:prSet presAssocID="{03690D07-AF16-4E50-8F44-183DB6D8D621}" presName="iconSpace" presStyleCnt="0"/>
      <dgm:spPr/>
    </dgm:pt>
    <dgm:pt modelId="{F1F30BA7-715C-47F0-8212-692091669ADA}" type="pres">
      <dgm:prSet presAssocID="{03690D07-AF16-4E50-8F44-183DB6D8D621}" presName="parTx" presStyleLbl="revTx" presStyleIdx="0" presStyleCnt="4">
        <dgm:presLayoutVars>
          <dgm:chMax val="0"/>
          <dgm:chPref val="0"/>
        </dgm:presLayoutVars>
      </dgm:prSet>
      <dgm:spPr/>
    </dgm:pt>
    <dgm:pt modelId="{02ABA806-E5E1-483B-B896-50AF2BD01FF2}" type="pres">
      <dgm:prSet presAssocID="{03690D07-AF16-4E50-8F44-183DB6D8D621}" presName="txSpace" presStyleCnt="0"/>
      <dgm:spPr/>
    </dgm:pt>
    <dgm:pt modelId="{6910F0C9-CA5B-435B-9B98-522E022A18A2}" type="pres">
      <dgm:prSet presAssocID="{03690D07-AF16-4E50-8F44-183DB6D8D621}" presName="desTx" presStyleLbl="revTx" presStyleIdx="1" presStyleCnt="4">
        <dgm:presLayoutVars/>
      </dgm:prSet>
      <dgm:spPr/>
    </dgm:pt>
    <dgm:pt modelId="{EB42B4D2-F5A8-49BF-B2DD-2F13FA424FB5}" type="pres">
      <dgm:prSet presAssocID="{455AD31D-FD4D-4383-B24D-0438EE326BFE}" presName="sibTrans" presStyleCnt="0"/>
      <dgm:spPr/>
    </dgm:pt>
    <dgm:pt modelId="{46AAFE80-8214-41E1-A2EE-8F0472D86D68}" type="pres">
      <dgm:prSet presAssocID="{8A697786-885E-467F-B528-FB26B86178B8}" presName="compNode" presStyleCnt="0"/>
      <dgm:spPr/>
    </dgm:pt>
    <dgm:pt modelId="{EDA287A0-E162-4211-AA38-85B14BD05F98}" type="pres">
      <dgm:prSet presAssocID="{8A697786-885E-467F-B528-FB26B86178B8}"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tor"/>
        </a:ext>
      </dgm:extLst>
    </dgm:pt>
    <dgm:pt modelId="{7E1BC6E8-89A1-4840-8A68-2FCAA3B010F9}" type="pres">
      <dgm:prSet presAssocID="{8A697786-885E-467F-B528-FB26B86178B8}" presName="iconSpace" presStyleCnt="0"/>
      <dgm:spPr/>
    </dgm:pt>
    <dgm:pt modelId="{3123C0A4-F4BA-4E97-82C9-37BE90EF7FE9}" type="pres">
      <dgm:prSet presAssocID="{8A697786-885E-467F-B528-FB26B86178B8}" presName="parTx" presStyleLbl="revTx" presStyleIdx="2" presStyleCnt="4">
        <dgm:presLayoutVars>
          <dgm:chMax val="0"/>
          <dgm:chPref val="0"/>
        </dgm:presLayoutVars>
      </dgm:prSet>
      <dgm:spPr/>
    </dgm:pt>
    <dgm:pt modelId="{6D32063D-24D7-4C41-AED1-AA7D30FC589C}" type="pres">
      <dgm:prSet presAssocID="{8A697786-885E-467F-B528-FB26B86178B8}" presName="txSpace" presStyleCnt="0"/>
      <dgm:spPr/>
    </dgm:pt>
    <dgm:pt modelId="{AF6434C4-2F37-40A5-8C89-3792588DA2CE}" type="pres">
      <dgm:prSet presAssocID="{8A697786-885E-467F-B528-FB26B86178B8}" presName="desTx" presStyleLbl="revTx" presStyleIdx="3" presStyleCnt="4">
        <dgm:presLayoutVars/>
      </dgm:prSet>
      <dgm:spPr/>
    </dgm:pt>
  </dgm:ptLst>
  <dgm:cxnLst>
    <dgm:cxn modelId="{F6894405-CEC3-4DB8-B969-0439B0972846}" type="presOf" srcId="{8A697786-885E-467F-B528-FB26B86178B8}" destId="{3123C0A4-F4BA-4E97-82C9-37BE90EF7FE9}" srcOrd="0" destOrd="0" presId="urn:microsoft.com/office/officeart/2018/5/layout/CenteredIconLabelDescriptionList"/>
    <dgm:cxn modelId="{3B5E9E06-7757-42BA-B1AA-D052AF33A3BD}" type="presOf" srcId="{137E4EC0-D373-4243-A451-E3E5A9287CEB}" destId="{6910F0C9-CA5B-435B-9B98-522E022A18A2}" srcOrd="0" destOrd="1" presId="urn:microsoft.com/office/officeart/2018/5/layout/CenteredIconLabelDescriptionList"/>
    <dgm:cxn modelId="{4EEED70A-0EE5-44CD-A2C9-412BFA96170C}" srcId="{03690D07-AF16-4E50-8F44-183DB6D8D621}" destId="{020BC07D-84E7-412E-ACA7-CDEECCED92D1}" srcOrd="5" destOrd="0" parTransId="{1C85C60E-7CF5-404A-B3AB-7BD3AE6A36C8}" sibTransId="{57007655-2FC7-40A1-9EDE-28CD44C92C94}"/>
    <dgm:cxn modelId="{C960C20B-5434-4476-B598-81A3FFC83F10}" srcId="{03690D07-AF16-4E50-8F44-183DB6D8D621}" destId="{1A67CCBE-C911-4311-8DBC-191383475984}" srcOrd="3" destOrd="0" parTransId="{F255F016-BA3C-4520-8F8D-78948BD23E37}" sibTransId="{85D07416-F22B-4524-BD30-45466847C55E}"/>
    <dgm:cxn modelId="{83ADD211-05BF-4964-AB99-94F900880EFE}" type="presOf" srcId="{EE0D963F-7587-4236-AF05-E4FCA417B2D2}" destId="{AF6434C4-2F37-40A5-8C89-3792588DA2CE}" srcOrd="0" destOrd="0" presId="urn:microsoft.com/office/officeart/2018/5/layout/CenteredIconLabelDescriptionList"/>
    <dgm:cxn modelId="{083EA43A-0023-43F5-A992-6423030A749E}" srcId="{03690D07-AF16-4E50-8F44-183DB6D8D621}" destId="{137E4EC0-D373-4243-A451-E3E5A9287CEB}" srcOrd="1" destOrd="0" parTransId="{33095416-05C1-4522-95A9-77715E40830B}" sibTransId="{CC3A227E-485B-487A-8E5A-E0E5B3863730}"/>
    <dgm:cxn modelId="{701A6245-DF3B-4493-ACD9-C81D60CFE6A5}" srcId="{7C9A5DFA-714D-45F8-A5EA-26BD259393CB}" destId="{8A697786-885E-467F-B528-FB26B86178B8}" srcOrd="1" destOrd="0" parTransId="{FFCD2192-5783-4962-AA45-B53A9CE32C50}" sibTransId="{CFD13D62-C238-44E1-BD2B-D5D5CEA77F76}"/>
    <dgm:cxn modelId="{F239174E-F55C-4F95-98A5-4ADE7F2E0C5D}" type="presOf" srcId="{1A67CCBE-C911-4311-8DBC-191383475984}" destId="{6910F0C9-CA5B-435B-9B98-522E022A18A2}" srcOrd="0" destOrd="3" presId="urn:microsoft.com/office/officeart/2018/5/layout/CenteredIconLabelDescriptionList"/>
    <dgm:cxn modelId="{C40D3558-C124-4AC7-B1C7-2B8AF4C78E93}" type="presOf" srcId="{7C9A5DFA-714D-45F8-A5EA-26BD259393CB}" destId="{9168E932-4FED-4FE0-9AA2-9D6D4FD1CC1A}" srcOrd="0" destOrd="0" presId="urn:microsoft.com/office/officeart/2018/5/layout/CenteredIconLabelDescriptionList"/>
    <dgm:cxn modelId="{9D66945F-A778-492F-B9EF-3E30EC5B60E5}" srcId="{8A697786-885E-467F-B528-FB26B86178B8}" destId="{EE0D963F-7587-4236-AF05-E4FCA417B2D2}" srcOrd="0" destOrd="0" parTransId="{CC77E902-2B75-4DC4-9B73-274F1399324E}" sibTransId="{10E053EA-3662-4155-BD6E-9F287277AFDD}"/>
    <dgm:cxn modelId="{D8533270-1794-4257-AEED-D46003FF2C18}" srcId="{03690D07-AF16-4E50-8F44-183DB6D8D621}" destId="{AD6D7C60-E8C9-4722-B9E4-3B4E75FC8E4C}" srcOrd="2" destOrd="0" parTransId="{896B02E5-65F4-43BC-8924-D1FF0BB70B97}" sibTransId="{2BF26795-B14F-4734-96B2-A514FAFBEB52}"/>
    <dgm:cxn modelId="{7C21CDB0-0A3C-40CE-9857-40FD84A6170A}" type="presOf" srcId="{020BC07D-84E7-412E-ACA7-CDEECCED92D1}" destId="{6910F0C9-CA5B-435B-9B98-522E022A18A2}" srcOrd="0" destOrd="5" presId="urn:microsoft.com/office/officeart/2018/5/layout/CenteredIconLabelDescriptionList"/>
    <dgm:cxn modelId="{A28D6FC0-3552-4553-B147-30C4DD47EF04}" type="presOf" srcId="{E5952DFE-F1B2-4CF4-B970-03069F82D1B7}" destId="{6910F0C9-CA5B-435B-9B98-522E022A18A2}" srcOrd="0" destOrd="4" presId="urn:microsoft.com/office/officeart/2018/5/layout/CenteredIconLabelDescriptionList"/>
    <dgm:cxn modelId="{B1C033C1-81ED-4F4A-9765-E3D5AFC1567D}" type="presOf" srcId="{AD6D7C60-E8C9-4722-B9E4-3B4E75FC8E4C}" destId="{6910F0C9-CA5B-435B-9B98-522E022A18A2}" srcOrd="0" destOrd="2" presId="urn:microsoft.com/office/officeart/2018/5/layout/CenteredIconLabelDescriptionList"/>
    <dgm:cxn modelId="{BBDD3DC8-8C03-4E42-BD34-18FB5D95EC23}" srcId="{03690D07-AF16-4E50-8F44-183DB6D8D621}" destId="{E5952DFE-F1B2-4CF4-B970-03069F82D1B7}" srcOrd="4" destOrd="0" parTransId="{12B5A0CD-C2AB-4D94-8299-B61D61BDCDBA}" sibTransId="{49A21372-F964-4F64-87EA-48E7149AF208}"/>
    <dgm:cxn modelId="{CD32C0CA-17D5-43DE-A99B-41DA5CDFA116}" type="presOf" srcId="{03690D07-AF16-4E50-8F44-183DB6D8D621}" destId="{F1F30BA7-715C-47F0-8212-692091669ADA}" srcOrd="0" destOrd="0" presId="urn:microsoft.com/office/officeart/2018/5/layout/CenteredIconLabelDescriptionList"/>
    <dgm:cxn modelId="{71AF7AD2-0B78-4CFD-876B-BE3897EEB36E}" srcId="{03690D07-AF16-4E50-8F44-183DB6D8D621}" destId="{125C30CB-6AEE-43DB-AE68-0B996EF87454}" srcOrd="0" destOrd="0" parTransId="{08137894-992B-4C68-8DB4-ABB017169A6A}" sibTransId="{2AFA1B21-5EA5-40B1-866C-94D7495CB79F}"/>
    <dgm:cxn modelId="{19655BDC-8CDC-495C-A5D7-237B670DE9AB}" type="presOf" srcId="{125C30CB-6AEE-43DB-AE68-0B996EF87454}" destId="{6910F0C9-CA5B-435B-9B98-522E022A18A2}" srcOrd="0" destOrd="0" presId="urn:microsoft.com/office/officeart/2018/5/layout/CenteredIconLabelDescriptionList"/>
    <dgm:cxn modelId="{A7B468FA-2386-4FD1-A6F5-35407FAA117D}" srcId="{7C9A5DFA-714D-45F8-A5EA-26BD259393CB}" destId="{03690D07-AF16-4E50-8F44-183DB6D8D621}" srcOrd="0" destOrd="0" parTransId="{98FF2FEE-AFA3-4189-A9F5-358801727F57}" sibTransId="{455AD31D-FD4D-4383-B24D-0438EE326BFE}"/>
    <dgm:cxn modelId="{A205EB70-C8CF-4C7F-88EC-04CFDCFE4DDE}" type="presParOf" srcId="{9168E932-4FED-4FE0-9AA2-9D6D4FD1CC1A}" destId="{4D4B850A-F626-416E-BFCC-3E62DA4DF7B2}" srcOrd="0" destOrd="0" presId="urn:microsoft.com/office/officeart/2018/5/layout/CenteredIconLabelDescriptionList"/>
    <dgm:cxn modelId="{4A548DF4-68D5-43EC-B185-37427CA5AFED}" type="presParOf" srcId="{4D4B850A-F626-416E-BFCC-3E62DA4DF7B2}" destId="{4D49918C-7A43-4980-B725-16FE43C505F8}" srcOrd="0" destOrd="0" presId="urn:microsoft.com/office/officeart/2018/5/layout/CenteredIconLabelDescriptionList"/>
    <dgm:cxn modelId="{703168B0-D441-4A3F-BD42-02B12EA3BB00}" type="presParOf" srcId="{4D4B850A-F626-416E-BFCC-3E62DA4DF7B2}" destId="{8FB451DA-9176-4FFF-B0E6-0C4CC26AF685}" srcOrd="1" destOrd="0" presId="urn:microsoft.com/office/officeart/2018/5/layout/CenteredIconLabelDescriptionList"/>
    <dgm:cxn modelId="{B3C90595-5A5A-48E8-93F8-07FCFA612631}" type="presParOf" srcId="{4D4B850A-F626-416E-BFCC-3E62DA4DF7B2}" destId="{F1F30BA7-715C-47F0-8212-692091669ADA}" srcOrd="2" destOrd="0" presId="urn:microsoft.com/office/officeart/2018/5/layout/CenteredIconLabelDescriptionList"/>
    <dgm:cxn modelId="{5481EB6D-E24F-4D9E-8485-60816ECD08ED}" type="presParOf" srcId="{4D4B850A-F626-416E-BFCC-3E62DA4DF7B2}" destId="{02ABA806-E5E1-483B-B896-50AF2BD01FF2}" srcOrd="3" destOrd="0" presId="urn:microsoft.com/office/officeart/2018/5/layout/CenteredIconLabelDescriptionList"/>
    <dgm:cxn modelId="{0626A964-94B7-493E-B775-CDDCE406BF95}" type="presParOf" srcId="{4D4B850A-F626-416E-BFCC-3E62DA4DF7B2}" destId="{6910F0C9-CA5B-435B-9B98-522E022A18A2}" srcOrd="4" destOrd="0" presId="urn:microsoft.com/office/officeart/2018/5/layout/CenteredIconLabelDescriptionList"/>
    <dgm:cxn modelId="{21D5D612-6AD2-498C-AA62-BED69D0CB708}" type="presParOf" srcId="{9168E932-4FED-4FE0-9AA2-9D6D4FD1CC1A}" destId="{EB42B4D2-F5A8-49BF-B2DD-2F13FA424FB5}" srcOrd="1" destOrd="0" presId="urn:microsoft.com/office/officeart/2018/5/layout/CenteredIconLabelDescriptionList"/>
    <dgm:cxn modelId="{AD2A5A41-7C0D-4ABB-BB8B-BF7BF871CFF3}" type="presParOf" srcId="{9168E932-4FED-4FE0-9AA2-9D6D4FD1CC1A}" destId="{46AAFE80-8214-41E1-A2EE-8F0472D86D68}" srcOrd="2" destOrd="0" presId="urn:microsoft.com/office/officeart/2018/5/layout/CenteredIconLabelDescriptionList"/>
    <dgm:cxn modelId="{F1E135AD-5927-49DD-B8E4-44D2E995EE8A}" type="presParOf" srcId="{46AAFE80-8214-41E1-A2EE-8F0472D86D68}" destId="{EDA287A0-E162-4211-AA38-85B14BD05F98}" srcOrd="0" destOrd="0" presId="urn:microsoft.com/office/officeart/2018/5/layout/CenteredIconLabelDescriptionList"/>
    <dgm:cxn modelId="{33E5DDE0-C713-44AD-8D5C-E7EF656DE149}" type="presParOf" srcId="{46AAFE80-8214-41E1-A2EE-8F0472D86D68}" destId="{7E1BC6E8-89A1-4840-8A68-2FCAA3B010F9}" srcOrd="1" destOrd="0" presId="urn:microsoft.com/office/officeart/2018/5/layout/CenteredIconLabelDescriptionList"/>
    <dgm:cxn modelId="{05D33E67-9D36-4E16-BB94-A20B46ACECD7}" type="presParOf" srcId="{46AAFE80-8214-41E1-A2EE-8F0472D86D68}" destId="{3123C0A4-F4BA-4E97-82C9-37BE90EF7FE9}" srcOrd="2" destOrd="0" presId="urn:microsoft.com/office/officeart/2018/5/layout/CenteredIconLabelDescriptionList"/>
    <dgm:cxn modelId="{698E0403-5DD7-4D4B-B59B-6B3F48FDDB83}" type="presParOf" srcId="{46AAFE80-8214-41E1-A2EE-8F0472D86D68}" destId="{6D32063D-24D7-4C41-AED1-AA7D30FC589C}" srcOrd="3" destOrd="0" presId="urn:microsoft.com/office/officeart/2018/5/layout/CenteredIconLabelDescriptionList"/>
    <dgm:cxn modelId="{2FB26906-28B3-4E49-9970-417C1056C5FB}" type="presParOf" srcId="{46AAFE80-8214-41E1-A2EE-8F0472D86D68}" destId="{AF6434C4-2F37-40A5-8C89-3792588DA2CE}"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B5FBB71-BA42-44C2-B979-5CCE045B7D97}"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A02B0B83-3492-4C79-BE2A-9E745FB0D902}">
      <dgm:prSet/>
      <dgm:spPr/>
      <dgm:t>
        <a:bodyPr/>
        <a:lstStyle/>
        <a:p>
          <a:r>
            <a:rPr lang="en-US"/>
            <a:t>Goals: </a:t>
          </a:r>
        </a:p>
      </dgm:t>
    </dgm:pt>
    <dgm:pt modelId="{E6C53B27-57B8-476A-A3D7-514BB34DD3FA}" type="parTrans" cxnId="{4EF155F1-5361-461F-8097-0D59EB63D289}">
      <dgm:prSet/>
      <dgm:spPr/>
      <dgm:t>
        <a:bodyPr/>
        <a:lstStyle/>
        <a:p>
          <a:endParaRPr lang="en-US"/>
        </a:p>
      </dgm:t>
    </dgm:pt>
    <dgm:pt modelId="{842F7E7A-E801-4808-9EA3-83CE2D4D2ADD}" type="sibTrans" cxnId="{4EF155F1-5361-461F-8097-0D59EB63D289}">
      <dgm:prSet/>
      <dgm:spPr/>
      <dgm:t>
        <a:bodyPr/>
        <a:lstStyle/>
        <a:p>
          <a:endParaRPr lang="en-US"/>
        </a:p>
      </dgm:t>
    </dgm:pt>
    <dgm:pt modelId="{626E10C7-BF8A-440A-A9FC-CF9949DE80E4}">
      <dgm:prSet/>
      <dgm:spPr/>
      <dgm:t>
        <a:bodyPr/>
        <a:lstStyle/>
        <a:p>
          <a:r>
            <a:rPr lang="en-US"/>
            <a:t>To keep from self harming</a:t>
          </a:r>
        </a:p>
      </dgm:t>
    </dgm:pt>
    <dgm:pt modelId="{7CABC6CF-A5B1-4469-BC64-2C031EE70628}" type="parTrans" cxnId="{2BE0A095-63BE-4570-9066-82C79BAC3FF5}">
      <dgm:prSet/>
      <dgm:spPr/>
      <dgm:t>
        <a:bodyPr/>
        <a:lstStyle/>
        <a:p>
          <a:endParaRPr lang="en-US"/>
        </a:p>
      </dgm:t>
    </dgm:pt>
    <dgm:pt modelId="{1E2E0118-EC96-4318-A1C3-E4AFF735CF09}" type="sibTrans" cxnId="{2BE0A095-63BE-4570-9066-82C79BAC3FF5}">
      <dgm:prSet/>
      <dgm:spPr/>
      <dgm:t>
        <a:bodyPr/>
        <a:lstStyle/>
        <a:p>
          <a:endParaRPr lang="en-US"/>
        </a:p>
      </dgm:t>
    </dgm:pt>
    <dgm:pt modelId="{506877BE-591C-40CD-B6DB-6A1895518DD0}">
      <dgm:prSet/>
      <dgm:spPr/>
      <dgm:t>
        <a:bodyPr/>
        <a:lstStyle/>
        <a:p>
          <a:r>
            <a:rPr lang="en-US"/>
            <a:t>Live on his own</a:t>
          </a:r>
        </a:p>
      </dgm:t>
    </dgm:pt>
    <dgm:pt modelId="{C5954C8A-68A6-4952-934D-1995513BEF05}" type="parTrans" cxnId="{EE6ED9F1-0E9D-4663-BC1C-0D0A07209A11}">
      <dgm:prSet/>
      <dgm:spPr/>
      <dgm:t>
        <a:bodyPr/>
        <a:lstStyle/>
        <a:p>
          <a:endParaRPr lang="en-US"/>
        </a:p>
      </dgm:t>
    </dgm:pt>
    <dgm:pt modelId="{977B24C6-0D53-41D4-ACCA-5421E119786F}" type="sibTrans" cxnId="{EE6ED9F1-0E9D-4663-BC1C-0D0A07209A11}">
      <dgm:prSet/>
      <dgm:spPr/>
      <dgm:t>
        <a:bodyPr/>
        <a:lstStyle/>
        <a:p>
          <a:endParaRPr lang="en-US"/>
        </a:p>
      </dgm:t>
    </dgm:pt>
    <dgm:pt modelId="{6DD24357-CF84-4E6F-AB22-43B4527DC413}">
      <dgm:prSet/>
      <dgm:spPr/>
      <dgm:t>
        <a:bodyPr/>
        <a:lstStyle/>
        <a:p>
          <a:r>
            <a:rPr lang="en-US"/>
            <a:t>Develop friendships</a:t>
          </a:r>
        </a:p>
      </dgm:t>
    </dgm:pt>
    <dgm:pt modelId="{0AE18BEB-3CC8-46C6-9437-0F838B8F2B31}" type="parTrans" cxnId="{E56F04A0-0271-4A1F-B003-F5244DDA163E}">
      <dgm:prSet/>
      <dgm:spPr/>
      <dgm:t>
        <a:bodyPr/>
        <a:lstStyle/>
        <a:p>
          <a:endParaRPr lang="en-US"/>
        </a:p>
      </dgm:t>
    </dgm:pt>
    <dgm:pt modelId="{662D1713-3084-4029-A874-FC44F3667906}" type="sibTrans" cxnId="{E56F04A0-0271-4A1F-B003-F5244DDA163E}">
      <dgm:prSet/>
      <dgm:spPr/>
      <dgm:t>
        <a:bodyPr/>
        <a:lstStyle/>
        <a:p>
          <a:endParaRPr lang="en-US"/>
        </a:p>
      </dgm:t>
    </dgm:pt>
    <dgm:pt modelId="{234A3B36-5D83-4B75-82BF-69A2F26A029F}">
      <dgm:prSet/>
      <dgm:spPr/>
      <dgm:t>
        <a:bodyPr/>
        <a:lstStyle/>
        <a:p>
          <a:r>
            <a:rPr lang="en-US"/>
            <a:t>Barriers: </a:t>
          </a:r>
        </a:p>
      </dgm:t>
    </dgm:pt>
    <dgm:pt modelId="{E60E96A1-1680-496C-A8ED-301134575F0D}" type="parTrans" cxnId="{B23650C3-126F-45D2-9A43-38D9921247A4}">
      <dgm:prSet/>
      <dgm:spPr/>
      <dgm:t>
        <a:bodyPr/>
        <a:lstStyle/>
        <a:p>
          <a:endParaRPr lang="en-US"/>
        </a:p>
      </dgm:t>
    </dgm:pt>
    <dgm:pt modelId="{F5A6AF0F-3040-4437-B9FE-C352A0C401A6}" type="sibTrans" cxnId="{B23650C3-126F-45D2-9A43-38D9921247A4}">
      <dgm:prSet/>
      <dgm:spPr/>
      <dgm:t>
        <a:bodyPr/>
        <a:lstStyle/>
        <a:p>
          <a:endParaRPr lang="en-US"/>
        </a:p>
      </dgm:t>
    </dgm:pt>
    <dgm:pt modelId="{EF8196E4-A415-4E5B-909E-BF5D93087974}">
      <dgm:prSet/>
      <dgm:spPr/>
      <dgm:t>
        <a:bodyPr/>
        <a:lstStyle/>
        <a:p>
          <a:r>
            <a:rPr lang="en-US"/>
            <a:t>social and communication deficits</a:t>
          </a:r>
        </a:p>
      </dgm:t>
    </dgm:pt>
    <dgm:pt modelId="{59C0C579-1F49-4E93-8149-AF2AA929EDBD}" type="parTrans" cxnId="{DF0209A5-F9D7-49F3-BD4A-CDED92E56516}">
      <dgm:prSet/>
      <dgm:spPr/>
      <dgm:t>
        <a:bodyPr/>
        <a:lstStyle/>
        <a:p>
          <a:endParaRPr lang="en-US"/>
        </a:p>
      </dgm:t>
    </dgm:pt>
    <dgm:pt modelId="{9B843B8F-8794-4164-AF2E-280A989877A2}" type="sibTrans" cxnId="{DF0209A5-F9D7-49F3-BD4A-CDED92E56516}">
      <dgm:prSet/>
      <dgm:spPr/>
      <dgm:t>
        <a:bodyPr/>
        <a:lstStyle/>
        <a:p>
          <a:endParaRPr lang="en-US"/>
        </a:p>
      </dgm:t>
    </dgm:pt>
    <dgm:pt modelId="{5423AC84-D3E9-4F9F-ACB1-820248AA04C3}">
      <dgm:prSet/>
      <dgm:spPr/>
      <dgm:t>
        <a:bodyPr/>
        <a:lstStyle/>
        <a:p>
          <a:r>
            <a:rPr lang="en-US"/>
            <a:t>treating the mental health disorder.</a:t>
          </a:r>
        </a:p>
      </dgm:t>
    </dgm:pt>
    <dgm:pt modelId="{E1CE50AA-DF66-4765-8615-C7586F0A8334}" type="parTrans" cxnId="{D969E22D-1F40-4DF9-9697-CEFCF9957EE0}">
      <dgm:prSet/>
      <dgm:spPr/>
      <dgm:t>
        <a:bodyPr/>
        <a:lstStyle/>
        <a:p>
          <a:endParaRPr lang="en-US"/>
        </a:p>
      </dgm:t>
    </dgm:pt>
    <dgm:pt modelId="{DFB318D4-5C6E-49E2-8087-3B4C47EAE6CF}" type="sibTrans" cxnId="{D969E22D-1F40-4DF9-9697-CEFCF9957EE0}">
      <dgm:prSet/>
      <dgm:spPr/>
      <dgm:t>
        <a:bodyPr/>
        <a:lstStyle/>
        <a:p>
          <a:endParaRPr lang="en-US"/>
        </a:p>
      </dgm:t>
    </dgm:pt>
    <dgm:pt modelId="{8550AD65-3FA5-F844-A02E-030C73652279}" type="pres">
      <dgm:prSet presAssocID="{0B5FBB71-BA42-44C2-B979-5CCE045B7D97}" presName="Name0" presStyleCnt="0">
        <dgm:presLayoutVars>
          <dgm:dir/>
          <dgm:animLvl val="lvl"/>
          <dgm:resizeHandles val="exact"/>
        </dgm:presLayoutVars>
      </dgm:prSet>
      <dgm:spPr/>
    </dgm:pt>
    <dgm:pt modelId="{D5351391-B99A-1D43-9D43-8E1286AC70A8}" type="pres">
      <dgm:prSet presAssocID="{A02B0B83-3492-4C79-BE2A-9E745FB0D902}" presName="linNode" presStyleCnt="0"/>
      <dgm:spPr/>
    </dgm:pt>
    <dgm:pt modelId="{176788E8-FA52-F34C-BC4A-72564E1D817F}" type="pres">
      <dgm:prSet presAssocID="{A02B0B83-3492-4C79-BE2A-9E745FB0D902}" presName="parentText" presStyleLbl="node1" presStyleIdx="0" presStyleCnt="2">
        <dgm:presLayoutVars>
          <dgm:chMax val="1"/>
          <dgm:bulletEnabled val="1"/>
        </dgm:presLayoutVars>
      </dgm:prSet>
      <dgm:spPr/>
    </dgm:pt>
    <dgm:pt modelId="{E1A9C1B8-B66C-1A47-91B0-82DC5C323DCF}" type="pres">
      <dgm:prSet presAssocID="{A02B0B83-3492-4C79-BE2A-9E745FB0D902}" presName="descendantText" presStyleLbl="alignAccFollowNode1" presStyleIdx="0" presStyleCnt="2">
        <dgm:presLayoutVars>
          <dgm:bulletEnabled val="1"/>
        </dgm:presLayoutVars>
      </dgm:prSet>
      <dgm:spPr/>
    </dgm:pt>
    <dgm:pt modelId="{4B4436D9-1E90-E845-A10D-63EE40CDA01B}" type="pres">
      <dgm:prSet presAssocID="{842F7E7A-E801-4808-9EA3-83CE2D4D2ADD}" presName="sp" presStyleCnt="0"/>
      <dgm:spPr/>
    </dgm:pt>
    <dgm:pt modelId="{3C9315D5-EF56-3640-BB17-07A4F1E80A32}" type="pres">
      <dgm:prSet presAssocID="{234A3B36-5D83-4B75-82BF-69A2F26A029F}" presName="linNode" presStyleCnt="0"/>
      <dgm:spPr/>
    </dgm:pt>
    <dgm:pt modelId="{9A412DE0-0E35-E349-BDF1-73EA418661D2}" type="pres">
      <dgm:prSet presAssocID="{234A3B36-5D83-4B75-82BF-69A2F26A029F}" presName="parentText" presStyleLbl="node1" presStyleIdx="1" presStyleCnt="2">
        <dgm:presLayoutVars>
          <dgm:chMax val="1"/>
          <dgm:bulletEnabled val="1"/>
        </dgm:presLayoutVars>
      </dgm:prSet>
      <dgm:spPr/>
    </dgm:pt>
    <dgm:pt modelId="{AFB2DC5B-E875-2B44-8ABD-6FABCF9ACC7D}" type="pres">
      <dgm:prSet presAssocID="{234A3B36-5D83-4B75-82BF-69A2F26A029F}" presName="descendantText" presStyleLbl="alignAccFollowNode1" presStyleIdx="1" presStyleCnt="2">
        <dgm:presLayoutVars>
          <dgm:bulletEnabled val="1"/>
        </dgm:presLayoutVars>
      </dgm:prSet>
      <dgm:spPr/>
    </dgm:pt>
  </dgm:ptLst>
  <dgm:cxnLst>
    <dgm:cxn modelId="{999DAB0F-7B5A-B34D-AD21-4DC1841D0B12}" type="presOf" srcId="{6DD24357-CF84-4E6F-AB22-43B4527DC413}" destId="{E1A9C1B8-B66C-1A47-91B0-82DC5C323DCF}" srcOrd="0" destOrd="2" presId="urn:microsoft.com/office/officeart/2005/8/layout/vList5"/>
    <dgm:cxn modelId="{D969E22D-1F40-4DF9-9697-CEFCF9957EE0}" srcId="{234A3B36-5D83-4B75-82BF-69A2F26A029F}" destId="{5423AC84-D3E9-4F9F-ACB1-820248AA04C3}" srcOrd="1" destOrd="0" parTransId="{E1CE50AA-DF66-4765-8615-C7586F0A8334}" sibTransId="{DFB318D4-5C6E-49E2-8087-3B4C47EAE6CF}"/>
    <dgm:cxn modelId="{A0AE9A44-D1B9-004F-9375-7081EE1C6A60}" type="presOf" srcId="{5423AC84-D3E9-4F9F-ACB1-820248AA04C3}" destId="{AFB2DC5B-E875-2B44-8ABD-6FABCF9ACC7D}" srcOrd="0" destOrd="1" presId="urn:microsoft.com/office/officeart/2005/8/layout/vList5"/>
    <dgm:cxn modelId="{CB41FC4B-4A75-3145-A331-B586BBB1C54A}" type="presOf" srcId="{626E10C7-BF8A-440A-A9FC-CF9949DE80E4}" destId="{E1A9C1B8-B66C-1A47-91B0-82DC5C323DCF}" srcOrd="0" destOrd="0" presId="urn:microsoft.com/office/officeart/2005/8/layout/vList5"/>
    <dgm:cxn modelId="{F818C253-CEDD-5043-9DD5-7DFB9A6AA4AD}" type="presOf" srcId="{234A3B36-5D83-4B75-82BF-69A2F26A029F}" destId="{9A412DE0-0E35-E349-BDF1-73EA418661D2}" srcOrd="0" destOrd="0" presId="urn:microsoft.com/office/officeart/2005/8/layout/vList5"/>
    <dgm:cxn modelId="{10209F67-F362-CB43-92A3-AF499544C2FE}" type="presOf" srcId="{506877BE-591C-40CD-B6DB-6A1895518DD0}" destId="{E1A9C1B8-B66C-1A47-91B0-82DC5C323DCF}" srcOrd="0" destOrd="1" presId="urn:microsoft.com/office/officeart/2005/8/layout/vList5"/>
    <dgm:cxn modelId="{3C52756A-B89B-FE47-B1F8-D5F05C1B0259}" type="presOf" srcId="{0B5FBB71-BA42-44C2-B979-5CCE045B7D97}" destId="{8550AD65-3FA5-F844-A02E-030C73652279}" srcOrd="0" destOrd="0" presId="urn:microsoft.com/office/officeart/2005/8/layout/vList5"/>
    <dgm:cxn modelId="{2BE0A095-63BE-4570-9066-82C79BAC3FF5}" srcId="{A02B0B83-3492-4C79-BE2A-9E745FB0D902}" destId="{626E10C7-BF8A-440A-A9FC-CF9949DE80E4}" srcOrd="0" destOrd="0" parTransId="{7CABC6CF-A5B1-4469-BC64-2C031EE70628}" sibTransId="{1E2E0118-EC96-4318-A1C3-E4AFF735CF09}"/>
    <dgm:cxn modelId="{E56F04A0-0271-4A1F-B003-F5244DDA163E}" srcId="{A02B0B83-3492-4C79-BE2A-9E745FB0D902}" destId="{6DD24357-CF84-4E6F-AB22-43B4527DC413}" srcOrd="2" destOrd="0" parTransId="{0AE18BEB-3CC8-46C6-9437-0F838B8F2B31}" sibTransId="{662D1713-3084-4029-A874-FC44F3667906}"/>
    <dgm:cxn modelId="{DF0209A5-F9D7-49F3-BD4A-CDED92E56516}" srcId="{234A3B36-5D83-4B75-82BF-69A2F26A029F}" destId="{EF8196E4-A415-4E5B-909E-BF5D93087974}" srcOrd="0" destOrd="0" parTransId="{59C0C579-1F49-4E93-8149-AF2AA929EDBD}" sibTransId="{9B843B8F-8794-4164-AF2E-280A989877A2}"/>
    <dgm:cxn modelId="{C6208ABC-6B6F-F742-9311-F5666C5A9E64}" type="presOf" srcId="{A02B0B83-3492-4C79-BE2A-9E745FB0D902}" destId="{176788E8-FA52-F34C-BC4A-72564E1D817F}" srcOrd="0" destOrd="0" presId="urn:microsoft.com/office/officeart/2005/8/layout/vList5"/>
    <dgm:cxn modelId="{B23650C3-126F-45D2-9A43-38D9921247A4}" srcId="{0B5FBB71-BA42-44C2-B979-5CCE045B7D97}" destId="{234A3B36-5D83-4B75-82BF-69A2F26A029F}" srcOrd="1" destOrd="0" parTransId="{E60E96A1-1680-496C-A8ED-301134575F0D}" sibTransId="{F5A6AF0F-3040-4437-B9FE-C352A0C401A6}"/>
    <dgm:cxn modelId="{49172DD3-F5EA-F245-AE98-5F2B4175915A}" type="presOf" srcId="{EF8196E4-A415-4E5B-909E-BF5D93087974}" destId="{AFB2DC5B-E875-2B44-8ABD-6FABCF9ACC7D}" srcOrd="0" destOrd="0" presId="urn:microsoft.com/office/officeart/2005/8/layout/vList5"/>
    <dgm:cxn modelId="{4EF155F1-5361-461F-8097-0D59EB63D289}" srcId="{0B5FBB71-BA42-44C2-B979-5CCE045B7D97}" destId="{A02B0B83-3492-4C79-BE2A-9E745FB0D902}" srcOrd="0" destOrd="0" parTransId="{E6C53B27-57B8-476A-A3D7-514BB34DD3FA}" sibTransId="{842F7E7A-E801-4808-9EA3-83CE2D4D2ADD}"/>
    <dgm:cxn modelId="{EE6ED9F1-0E9D-4663-BC1C-0D0A07209A11}" srcId="{A02B0B83-3492-4C79-BE2A-9E745FB0D902}" destId="{506877BE-591C-40CD-B6DB-6A1895518DD0}" srcOrd="1" destOrd="0" parTransId="{C5954C8A-68A6-4952-934D-1995513BEF05}" sibTransId="{977B24C6-0D53-41D4-ACCA-5421E119786F}"/>
    <dgm:cxn modelId="{53036100-B42B-CB49-AE02-0BB42D0E7B39}" type="presParOf" srcId="{8550AD65-3FA5-F844-A02E-030C73652279}" destId="{D5351391-B99A-1D43-9D43-8E1286AC70A8}" srcOrd="0" destOrd="0" presId="urn:microsoft.com/office/officeart/2005/8/layout/vList5"/>
    <dgm:cxn modelId="{C50795A4-FEA6-3C45-95B9-76F1952284F6}" type="presParOf" srcId="{D5351391-B99A-1D43-9D43-8E1286AC70A8}" destId="{176788E8-FA52-F34C-BC4A-72564E1D817F}" srcOrd="0" destOrd="0" presId="urn:microsoft.com/office/officeart/2005/8/layout/vList5"/>
    <dgm:cxn modelId="{C3E2A3F8-BBB8-174E-951D-B415AD3CD859}" type="presParOf" srcId="{D5351391-B99A-1D43-9D43-8E1286AC70A8}" destId="{E1A9C1B8-B66C-1A47-91B0-82DC5C323DCF}" srcOrd="1" destOrd="0" presId="urn:microsoft.com/office/officeart/2005/8/layout/vList5"/>
    <dgm:cxn modelId="{B615F624-9758-1E45-8652-E0088CC10518}" type="presParOf" srcId="{8550AD65-3FA5-F844-A02E-030C73652279}" destId="{4B4436D9-1E90-E845-A10D-63EE40CDA01B}" srcOrd="1" destOrd="0" presId="urn:microsoft.com/office/officeart/2005/8/layout/vList5"/>
    <dgm:cxn modelId="{4FCFE574-0518-8C43-863B-0194F9CB7D5C}" type="presParOf" srcId="{8550AD65-3FA5-F844-A02E-030C73652279}" destId="{3C9315D5-EF56-3640-BB17-07A4F1E80A32}" srcOrd="2" destOrd="0" presId="urn:microsoft.com/office/officeart/2005/8/layout/vList5"/>
    <dgm:cxn modelId="{DF908B8E-BAC9-7A4E-B183-9F883DCCB455}" type="presParOf" srcId="{3C9315D5-EF56-3640-BB17-07A4F1E80A32}" destId="{9A412DE0-0E35-E349-BDF1-73EA418661D2}" srcOrd="0" destOrd="0" presId="urn:microsoft.com/office/officeart/2005/8/layout/vList5"/>
    <dgm:cxn modelId="{B458A7B4-48AD-6942-8910-60534A9B6B25}" type="presParOf" srcId="{3C9315D5-EF56-3640-BB17-07A4F1E80A32}" destId="{AFB2DC5B-E875-2B44-8ABD-6FABCF9ACC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CBB987-B200-43D3-A4E4-90994E95CE4C}" type="doc">
      <dgm:prSet loTypeId="urn:microsoft.com/office/officeart/2005/8/layout/process1" loCatId="process" qsTypeId="urn:microsoft.com/office/officeart/2005/8/quickstyle/simple2" qsCatId="simple" csTypeId="urn:microsoft.com/office/officeart/2005/8/colors/accent3_2" csCatId="accent3"/>
      <dgm:spPr/>
      <dgm:t>
        <a:bodyPr/>
        <a:lstStyle/>
        <a:p>
          <a:endParaRPr lang="en-US"/>
        </a:p>
      </dgm:t>
    </dgm:pt>
    <dgm:pt modelId="{2B5D7104-5256-4AC1-A23A-8332FC55FA33}">
      <dgm:prSet/>
      <dgm:spPr/>
      <dgm:t>
        <a:bodyPr/>
        <a:lstStyle/>
        <a:p>
          <a:r>
            <a:rPr lang="en-US"/>
            <a:t>3. These limitations occur during the developmental period. This means problems with intellectual or adaptive functioning were evident </a:t>
          </a:r>
          <a:r>
            <a:rPr lang="en-US" u="sng"/>
            <a:t>during childhood or adolescence. </a:t>
          </a:r>
          <a:endParaRPr lang="en-US"/>
        </a:p>
      </dgm:t>
    </dgm:pt>
    <dgm:pt modelId="{9D58A784-2ADD-4B4E-83D2-D05B736349BC}" type="parTrans" cxnId="{868707DA-FBEF-4A76-A664-0845A2A1B656}">
      <dgm:prSet/>
      <dgm:spPr/>
      <dgm:t>
        <a:bodyPr/>
        <a:lstStyle/>
        <a:p>
          <a:endParaRPr lang="en-US"/>
        </a:p>
      </dgm:t>
    </dgm:pt>
    <dgm:pt modelId="{56F2BE6F-1219-4FAF-9DF9-6299CCB21D75}" type="sibTrans" cxnId="{868707DA-FBEF-4A76-A664-0845A2A1B656}">
      <dgm:prSet/>
      <dgm:spPr/>
      <dgm:t>
        <a:bodyPr/>
        <a:lstStyle/>
        <a:p>
          <a:endParaRPr lang="en-US"/>
        </a:p>
      </dgm:t>
    </dgm:pt>
    <dgm:pt modelId="{54D66193-5A0E-47C4-917B-AB33EA3FE381}">
      <dgm:prSet/>
      <dgm:spPr/>
      <dgm:t>
        <a:bodyPr/>
        <a:lstStyle/>
        <a:p>
          <a:r>
            <a:rPr lang="en-US"/>
            <a:t>If these problems began after this developmental period, the correct diagnosis would be neurocognitive disorder. For instance, a traumatic brain injury from a car accident could cause similar symptoms.</a:t>
          </a:r>
        </a:p>
      </dgm:t>
    </dgm:pt>
    <dgm:pt modelId="{122D128B-2465-4773-8A9A-7D819C0E1B94}" type="parTrans" cxnId="{EF6A3783-167A-4F01-B0A3-FAA0391A9F5A}">
      <dgm:prSet/>
      <dgm:spPr/>
      <dgm:t>
        <a:bodyPr/>
        <a:lstStyle/>
        <a:p>
          <a:endParaRPr lang="en-US"/>
        </a:p>
      </dgm:t>
    </dgm:pt>
    <dgm:pt modelId="{29BE0E1F-9CC3-40F5-8E20-4C16CA7C35C8}" type="sibTrans" cxnId="{EF6A3783-167A-4F01-B0A3-FAA0391A9F5A}">
      <dgm:prSet/>
      <dgm:spPr/>
      <dgm:t>
        <a:bodyPr/>
        <a:lstStyle/>
        <a:p>
          <a:endParaRPr lang="en-US"/>
        </a:p>
      </dgm:t>
    </dgm:pt>
    <dgm:pt modelId="{01D0C623-303A-184B-9A70-A5AC77EF1375}" type="pres">
      <dgm:prSet presAssocID="{69CBB987-B200-43D3-A4E4-90994E95CE4C}" presName="Name0" presStyleCnt="0">
        <dgm:presLayoutVars>
          <dgm:dir/>
          <dgm:resizeHandles val="exact"/>
        </dgm:presLayoutVars>
      </dgm:prSet>
      <dgm:spPr/>
    </dgm:pt>
    <dgm:pt modelId="{2B7C0790-758A-FC40-8D7D-5B221601C7EB}" type="pres">
      <dgm:prSet presAssocID="{2B5D7104-5256-4AC1-A23A-8332FC55FA33}" presName="node" presStyleLbl="node1" presStyleIdx="0" presStyleCnt="2">
        <dgm:presLayoutVars>
          <dgm:bulletEnabled val="1"/>
        </dgm:presLayoutVars>
      </dgm:prSet>
      <dgm:spPr/>
    </dgm:pt>
    <dgm:pt modelId="{664D213E-C3F0-2F4C-BAB9-308FF8BEEC7E}" type="pres">
      <dgm:prSet presAssocID="{56F2BE6F-1219-4FAF-9DF9-6299CCB21D75}" presName="sibTrans" presStyleLbl="sibTrans2D1" presStyleIdx="0" presStyleCnt="1"/>
      <dgm:spPr/>
    </dgm:pt>
    <dgm:pt modelId="{1048D0A9-8ED8-7C4B-9AEB-EE7A669ABBAD}" type="pres">
      <dgm:prSet presAssocID="{56F2BE6F-1219-4FAF-9DF9-6299CCB21D75}" presName="connectorText" presStyleLbl="sibTrans2D1" presStyleIdx="0" presStyleCnt="1"/>
      <dgm:spPr/>
    </dgm:pt>
    <dgm:pt modelId="{CBA8A338-C364-CD4B-86C1-4C6964164476}" type="pres">
      <dgm:prSet presAssocID="{54D66193-5A0E-47C4-917B-AB33EA3FE381}" presName="node" presStyleLbl="node1" presStyleIdx="1" presStyleCnt="2">
        <dgm:presLayoutVars>
          <dgm:bulletEnabled val="1"/>
        </dgm:presLayoutVars>
      </dgm:prSet>
      <dgm:spPr/>
    </dgm:pt>
  </dgm:ptLst>
  <dgm:cxnLst>
    <dgm:cxn modelId="{4CCA9825-1D06-6D4E-B9EE-74387FE24598}" type="presOf" srcId="{69CBB987-B200-43D3-A4E4-90994E95CE4C}" destId="{01D0C623-303A-184B-9A70-A5AC77EF1375}" srcOrd="0" destOrd="0" presId="urn:microsoft.com/office/officeart/2005/8/layout/process1"/>
    <dgm:cxn modelId="{71E39D29-140B-A44A-86D3-E5B9DAD0968E}" type="presOf" srcId="{56F2BE6F-1219-4FAF-9DF9-6299CCB21D75}" destId="{664D213E-C3F0-2F4C-BAB9-308FF8BEEC7E}" srcOrd="0" destOrd="0" presId="urn:microsoft.com/office/officeart/2005/8/layout/process1"/>
    <dgm:cxn modelId="{865FAD39-C105-3C42-AB63-0622DE70A8DC}" type="presOf" srcId="{2B5D7104-5256-4AC1-A23A-8332FC55FA33}" destId="{2B7C0790-758A-FC40-8D7D-5B221601C7EB}" srcOrd="0" destOrd="0" presId="urn:microsoft.com/office/officeart/2005/8/layout/process1"/>
    <dgm:cxn modelId="{DA16BC49-CEDD-2841-8D5A-0D480471C78E}" type="presOf" srcId="{56F2BE6F-1219-4FAF-9DF9-6299CCB21D75}" destId="{1048D0A9-8ED8-7C4B-9AEB-EE7A669ABBAD}" srcOrd="1" destOrd="0" presId="urn:microsoft.com/office/officeart/2005/8/layout/process1"/>
    <dgm:cxn modelId="{EF6A3783-167A-4F01-B0A3-FAA0391A9F5A}" srcId="{69CBB987-B200-43D3-A4E4-90994E95CE4C}" destId="{54D66193-5A0E-47C4-917B-AB33EA3FE381}" srcOrd="1" destOrd="0" parTransId="{122D128B-2465-4773-8A9A-7D819C0E1B94}" sibTransId="{29BE0E1F-9CC3-40F5-8E20-4C16CA7C35C8}"/>
    <dgm:cxn modelId="{D8E42BBE-4254-8649-9B7F-E645F82E0AFC}" type="presOf" srcId="{54D66193-5A0E-47C4-917B-AB33EA3FE381}" destId="{CBA8A338-C364-CD4B-86C1-4C6964164476}" srcOrd="0" destOrd="0" presId="urn:microsoft.com/office/officeart/2005/8/layout/process1"/>
    <dgm:cxn modelId="{868707DA-FBEF-4A76-A664-0845A2A1B656}" srcId="{69CBB987-B200-43D3-A4E4-90994E95CE4C}" destId="{2B5D7104-5256-4AC1-A23A-8332FC55FA33}" srcOrd="0" destOrd="0" parTransId="{9D58A784-2ADD-4B4E-83D2-D05B736349BC}" sibTransId="{56F2BE6F-1219-4FAF-9DF9-6299CCB21D75}"/>
    <dgm:cxn modelId="{E88430C5-B9A9-CC43-94EB-45918F7E3870}" type="presParOf" srcId="{01D0C623-303A-184B-9A70-A5AC77EF1375}" destId="{2B7C0790-758A-FC40-8D7D-5B221601C7EB}" srcOrd="0" destOrd="0" presId="urn:microsoft.com/office/officeart/2005/8/layout/process1"/>
    <dgm:cxn modelId="{75A1DD2E-4F30-3144-8934-0DB93C46033B}" type="presParOf" srcId="{01D0C623-303A-184B-9A70-A5AC77EF1375}" destId="{664D213E-C3F0-2F4C-BAB9-308FF8BEEC7E}" srcOrd="1" destOrd="0" presId="urn:microsoft.com/office/officeart/2005/8/layout/process1"/>
    <dgm:cxn modelId="{26E349A6-B361-B342-8874-081FDD92193C}" type="presParOf" srcId="{664D213E-C3F0-2F4C-BAB9-308FF8BEEC7E}" destId="{1048D0A9-8ED8-7C4B-9AEB-EE7A669ABBAD}" srcOrd="0" destOrd="0" presId="urn:microsoft.com/office/officeart/2005/8/layout/process1"/>
    <dgm:cxn modelId="{916A040E-5FE8-8246-8FC7-85E6F91CF8C4}" type="presParOf" srcId="{01D0C623-303A-184B-9A70-A5AC77EF1375}" destId="{CBA8A338-C364-CD4B-86C1-4C6964164476}"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26A2F6-FE74-4137-8D02-65A83B2747E4}" type="doc">
      <dgm:prSet loTypeId="urn:microsoft.com/office/officeart/2005/8/layout/default" loCatId="list" qsTypeId="urn:microsoft.com/office/officeart/2005/8/quickstyle/simple1" qsCatId="simple" csTypeId="urn:microsoft.com/office/officeart/2005/8/colors/accent2_2" csCatId="accent2" phldr="1"/>
      <dgm:spPr/>
      <dgm:t>
        <a:bodyPr/>
        <a:lstStyle/>
        <a:p>
          <a:endParaRPr lang="en-US"/>
        </a:p>
      </dgm:t>
    </dgm:pt>
    <dgm:pt modelId="{81E2BCE8-8284-4660-AF73-E7E7E79D40D5}">
      <dgm:prSet/>
      <dgm:spPr>
        <a:solidFill>
          <a:schemeClr val="accent6"/>
        </a:solidFill>
      </dgm:spPr>
      <dgm:t>
        <a:bodyPr/>
        <a:lstStyle/>
        <a:p>
          <a:r>
            <a:rPr lang="en-US"/>
            <a:t>Individuals under age 5</a:t>
          </a:r>
        </a:p>
      </dgm:t>
    </dgm:pt>
    <dgm:pt modelId="{3DDC7B33-EF8E-48EC-9C6C-83CBF7ED1727}" type="parTrans" cxnId="{9EE8F13B-731A-40B8-9170-9FF37B3667CB}">
      <dgm:prSet/>
      <dgm:spPr/>
      <dgm:t>
        <a:bodyPr/>
        <a:lstStyle/>
        <a:p>
          <a:endParaRPr lang="en-US"/>
        </a:p>
      </dgm:t>
    </dgm:pt>
    <dgm:pt modelId="{F48BFA3F-154A-4E5A-A855-9C2A19D169AE}" type="sibTrans" cxnId="{9EE8F13B-731A-40B8-9170-9FF37B3667CB}">
      <dgm:prSet/>
      <dgm:spPr/>
      <dgm:t>
        <a:bodyPr/>
        <a:lstStyle/>
        <a:p>
          <a:endParaRPr lang="en-US"/>
        </a:p>
      </dgm:t>
    </dgm:pt>
    <dgm:pt modelId="{E6294AAB-97B1-45CD-9C73-50BB775A7B23}">
      <dgm:prSet/>
      <dgm:spPr>
        <a:solidFill>
          <a:schemeClr val="accent6"/>
        </a:solidFill>
      </dgm:spPr>
      <dgm:t>
        <a:bodyPr/>
        <a:lstStyle/>
        <a:p>
          <a:r>
            <a:rPr lang="en-US"/>
            <a:t>Failing to meet developmental milestones in several areas</a:t>
          </a:r>
        </a:p>
      </dgm:t>
    </dgm:pt>
    <dgm:pt modelId="{36C44C0F-23FF-476D-9761-4DFB86CAFECB}" type="parTrans" cxnId="{3C1B6FBB-9352-4166-8016-BA17BC2F81C0}">
      <dgm:prSet/>
      <dgm:spPr/>
      <dgm:t>
        <a:bodyPr/>
        <a:lstStyle/>
        <a:p>
          <a:endParaRPr lang="en-US"/>
        </a:p>
      </dgm:t>
    </dgm:pt>
    <dgm:pt modelId="{2BD6D362-0078-45E1-A99B-0F8B1701755E}" type="sibTrans" cxnId="{3C1B6FBB-9352-4166-8016-BA17BC2F81C0}">
      <dgm:prSet/>
      <dgm:spPr/>
      <dgm:t>
        <a:bodyPr/>
        <a:lstStyle/>
        <a:p>
          <a:endParaRPr lang="en-US"/>
        </a:p>
      </dgm:t>
    </dgm:pt>
    <dgm:pt modelId="{E7F93D58-6746-46D6-A2B6-9A45391A411E}">
      <dgm:prSet/>
      <dgm:spPr>
        <a:solidFill>
          <a:schemeClr val="accent6"/>
        </a:solidFill>
      </dgm:spPr>
      <dgm:t>
        <a:bodyPr/>
        <a:lstStyle/>
        <a:p>
          <a:r>
            <a:rPr lang="en-US"/>
            <a:t>Severity level cannot be reliably assessed. </a:t>
          </a:r>
        </a:p>
      </dgm:t>
    </dgm:pt>
    <dgm:pt modelId="{E93431D2-38EE-4739-8C80-1818FF2A1D73}" type="parTrans" cxnId="{5FE3A870-41C7-482F-AD22-9F708D9F811F}">
      <dgm:prSet/>
      <dgm:spPr/>
      <dgm:t>
        <a:bodyPr/>
        <a:lstStyle/>
        <a:p>
          <a:endParaRPr lang="en-US"/>
        </a:p>
      </dgm:t>
    </dgm:pt>
    <dgm:pt modelId="{0C496A81-FC60-4DA9-BA7D-D07D23176982}" type="sibTrans" cxnId="{5FE3A870-41C7-482F-AD22-9F708D9F811F}">
      <dgm:prSet/>
      <dgm:spPr/>
      <dgm:t>
        <a:bodyPr/>
        <a:lstStyle/>
        <a:p>
          <a:endParaRPr lang="en-US"/>
        </a:p>
      </dgm:t>
    </dgm:pt>
    <dgm:pt modelId="{5A4D588E-4362-48F6-B7BD-410D96FA738E}">
      <dgm:prSet/>
      <dgm:spPr>
        <a:solidFill>
          <a:schemeClr val="accent6"/>
        </a:solidFill>
      </dgm:spPr>
      <dgm:t>
        <a:bodyPr/>
        <a:lstStyle/>
        <a:p>
          <a:r>
            <a:rPr lang="en-US"/>
            <a:t>Again, requires reassessment after a period of time. </a:t>
          </a:r>
        </a:p>
      </dgm:t>
    </dgm:pt>
    <dgm:pt modelId="{49C54CDA-BDFA-4317-A54D-0F73C564BD02}" type="parTrans" cxnId="{89BA2029-1673-42DE-92A4-9B4DB68EE726}">
      <dgm:prSet/>
      <dgm:spPr/>
      <dgm:t>
        <a:bodyPr/>
        <a:lstStyle/>
        <a:p>
          <a:endParaRPr lang="en-US"/>
        </a:p>
      </dgm:t>
    </dgm:pt>
    <dgm:pt modelId="{F623F84B-E66B-4A3C-ADDA-FE718B670105}" type="sibTrans" cxnId="{89BA2029-1673-42DE-92A4-9B4DB68EE726}">
      <dgm:prSet/>
      <dgm:spPr/>
      <dgm:t>
        <a:bodyPr/>
        <a:lstStyle/>
        <a:p>
          <a:endParaRPr lang="en-US"/>
        </a:p>
      </dgm:t>
    </dgm:pt>
    <dgm:pt modelId="{4CD9D888-557B-4080-A0E4-635656D40957}">
      <dgm:prSet/>
      <dgm:spPr>
        <a:solidFill>
          <a:schemeClr val="accent6"/>
        </a:solidFill>
      </dgm:spPr>
      <dgm:t>
        <a:bodyPr/>
        <a:lstStyle/>
        <a:p>
          <a:r>
            <a:rPr lang="en-US"/>
            <a:t>Neurology has a more specific criteria</a:t>
          </a:r>
        </a:p>
      </dgm:t>
    </dgm:pt>
    <dgm:pt modelId="{9E600DA2-8D12-49A8-B1ED-9F656F3C31A5}" type="parTrans" cxnId="{7DC58437-9CB3-4BD3-BE97-0D8B09AE3ED4}">
      <dgm:prSet/>
      <dgm:spPr/>
      <dgm:t>
        <a:bodyPr/>
        <a:lstStyle/>
        <a:p>
          <a:endParaRPr lang="en-US"/>
        </a:p>
      </dgm:t>
    </dgm:pt>
    <dgm:pt modelId="{3697ED4D-7598-44C1-A130-30374CE5F53E}" type="sibTrans" cxnId="{7DC58437-9CB3-4BD3-BE97-0D8B09AE3ED4}">
      <dgm:prSet/>
      <dgm:spPr/>
      <dgm:t>
        <a:bodyPr/>
        <a:lstStyle/>
        <a:p>
          <a:endParaRPr lang="en-US"/>
        </a:p>
      </dgm:t>
    </dgm:pt>
    <dgm:pt modelId="{CFE88E35-E8FC-4D4F-863D-43CA9E5D0546}">
      <dgm:prSet/>
      <dgm:spPr>
        <a:solidFill>
          <a:schemeClr val="accent6"/>
        </a:solidFill>
      </dgm:spPr>
      <dgm:t>
        <a:bodyPr/>
        <a:lstStyle/>
        <a:p>
          <a:r>
            <a:rPr lang="en-US"/>
            <a:t>Delay (2 SD below mean) in 2 or more of the following:</a:t>
          </a:r>
        </a:p>
      </dgm:t>
    </dgm:pt>
    <dgm:pt modelId="{5FB1C6F5-C724-49A9-BA70-250EB0034E85}" type="parTrans" cxnId="{6A786507-7B33-4721-9623-C3169463BB29}">
      <dgm:prSet/>
      <dgm:spPr/>
      <dgm:t>
        <a:bodyPr/>
        <a:lstStyle/>
        <a:p>
          <a:endParaRPr lang="en-US"/>
        </a:p>
      </dgm:t>
    </dgm:pt>
    <dgm:pt modelId="{F7970A8A-D9F2-4A04-85A8-E31F18F6006E}" type="sibTrans" cxnId="{6A786507-7B33-4721-9623-C3169463BB29}">
      <dgm:prSet/>
      <dgm:spPr/>
      <dgm:t>
        <a:bodyPr/>
        <a:lstStyle/>
        <a:p>
          <a:endParaRPr lang="en-US"/>
        </a:p>
      </dgm:t>
    </dgm:pt>
    <dgm:pt modelId="{E2AC7C4E-DF03-4F1D-9AD0-E842F5DECA5C}">
      <dgm:prSet/>
      <dgm:spPr>
        <a:solidFill>
          <a:schemeClr val="accent6"/>
        </a:solidFill>
      </dgm:spPr>
      <dgm:t>
        <a:bodyPr/>
        <a:lstStyle/>
        <a:p>
          <a:r>
            <a:rPr lang="en-US"/>
            <a:t>Gross/fine motor, speech/language, cognition, social/personal, ADLs</a:t>
          </a:r>
        </a:p>
      </dgm:t>
    </dgm:pt>
    <dgm:pt modelId="{F2CDFFEC-60E2-4990-9ADF-F960251E0C3A}" type="parTrans" cxnId="{021C020A-1D85-43DB-A48C-A6B86C552E58}">
      <dgm:prSet/>
      <dgm:spPr/>
      <dgm:t>
        <a:bodyPr/>
        <a:lstStyle/>
        <a:p>
          <a:endParaRPr lang="en-US"/>
        </a:p>
      </dgm:t>
    </dgm:pt>
    <dgm:pt modelId="{2F964820-7D5B-4DB3-9331-5B98BE989B6E}" type="sibTrans" cxnId="{021C020A-1D85-43DB-A48C-A6B86C552E58}">
      <dgm:prSet/>
      <dgm:spPr/>
      <dgm:t>
        <a:bodyPr/>
        <a:lstStyle/>
        <a:p>
          <a:endParaRPr lang="en-US"/>
        </a:p>
      </dgm:t>
    </dgm:pt>
    <dgm:pt modelId="{8980CA75-4C78-420A-8DAD-51320708C418}">
      <dgm:prSet/>
      <dgm:spPr>
        <a:solidFill>
          <a:schemeClr val="accent6"/>
        </a:solidFill>
      </dgm:spPr>
      <dgm:t>
        <a:bodyPr/>
        <a:lstStyle/>
        <a:p>
          <a:r>
            <a:rPr lang="en-US"/>
            <a:t>Does not necessarily mean that the child will meet criteria for ID in the future </a:t>
          </a:r>
        </a:p>
      </dgm:t>
    </dgm:pt>
    <dgm:pt modelId="{AA76D0C3-BED3-4B29-A6BC-A2562BF54BB2}" type="parTrans" cxnId="{EDC9FB85-E06D-4A4E-9A0C-B6D2B4D47DF8}">
      <dgm:prSet/>
      <dgm:spPr/>
      <dgm:t>
        <a:bodyPr/>
        <a:lstStyle/>
        <a:p>
          <a:endParaRPr lang="en-US"/>
        </a:p>
      </dgm:t>
    </dgm:pt>
    <dgm:pt modelId="{EC95F0AD-D086-4695-A29C-CDA0B1FECB85}" type="sibTrans" cxnId="{EDC9FB85-E06D-4A4E-9A0C-B6D2B4D47DF8}">
      <dgm:prSet/>
      <dgm:spPr/>
      <dgm:t>
        <a:bodyPr/>
        <a:lstStyle/>
        <a:p>
          <a:endParaRPr lang="en-US"/>
        </a:p>
      </dgm:t>
    </dgm:pt>
    <dgm:pt modelId="{A16475D6-2E18-A94C-86F5-BC5C5E4B5CEE}" type="pres">
      <dgm:prSet presAssocID="{0426A2F6-FE74-4137-8D02-65A83B2747E4}" presName="diagram" presStyleCnt="0">
        <dgm:presLayoutVars>
          <dgm:dir/>
          <dgm:resizeHandles val="exact"/>
        </dgm:presLayoutVars>
      </dgm:prSet>
      <dgm:spPr/>
    </dgm:pt>
    <dgm:pt modelId="{A1668BA3-43F6-DA4A-B955-EDD6720B49E6}" type="pres">
      <dgm:prSet presAssocID="{81E2BCE8-8284-4660-AF73-E7E7E79D40D5}" presName="node" presStyleLbl="node1" presStyleIdx="0" presStyleCnt="6">
        <dgm:presLayoutVars>
          <dgm:bulletEnabled val="1"/>
        </dgm:presLayoutVars>
      </dgm:prSet>
      <dgm:spPr/>
    </dgm:pt>
    <dgm:pt modelId="{249238C6-4D14-E94B-A2F1-A05D0BC29693}" type="pres">
      <dgm:prSet presAssocID="{F48BFA3F-154A-4E5A-A855-9C2A19D169AE}" presName="sibTrans" presStyleCnt="0"/>
      <dgm:spPr/>
    </dgm:pt>
    <dgm:pt modelId="{29334964-9897-D741-8698-51B266062B31}" type="pres">
      <dgm:prSet presAssocID="{E6294AAB-97B1-45CD-9C73-50BB775A7B23}" presName="node" presStyleLbl="node1" presStyleIdx="1" presStyleCnt="6">
        <dgm:presLayoutVars>
          <dgm:bulletEnabled val="1"/>
        </dgm:presLayoutVars>
      </dgm:prSet>
      <dgm:spPr/>
    </dgm:pt>
    <dgm:pt modelId="{1A43048B-7D0E-C24A-B995-27AA793D4D8E}" type="pres">
      <dgm:prSet presAssocID="{2BD6D362-0078-45E1-A99B-0F8B1701755E}" presName="sibTrans" presStyleCnt="0"/>
      <dgm:spPr/>
    </dgm:pt>
    <dgm:pt modelId="{E9AF54FB-0199-714A-85C3-0843E0EE76FC}" type="pres">
      <dgm:prSet presAssocID="{E7F93D58-6746-46D6-A2B6-9A45391A411E}" presName="node" presStyleLbl="node1" presStyleIdx="2" presStyleCnt="6">
        <dgm:presLayoutVars>
          <dgm:bulletEnabled val="1"/>
        </dgm:presLayoutVars>
      </dgm:prSet>
      <dgm:spPr/>
    </dgm:pt>
    <dgm:pt modelId="{60629F4D-EE8E-0743-A736-CC5398F05949}" type="pres">
      <dgm:prSet presAssocID="{0C496A81-FC60-4DA9-BA7D-D07D23176982}" presName="sibTrans" presStyleCnt="0"/>
      <dgm:spPr/>
    </dgm:pt>
    <dgm:pt modelId="{61684F41-5BBD-7148-8483-EBA74AA7DB30}" type="pres">
      <dgm:prSet presAssocID="{5A4D588E-4362-48F6-B7BD-410D96FA738E}" presName="node" presStyleLbl="node1" presStyleIdx="3" presStyleCnt="6">
        <dgm:presLayoutVars>
          <dgm:bulletEnabled val="1"/>
        </dgm:presLayoutVars>
      </dgm:prSet>
      <dgm:spPr/>
    </dgm:pt>
    <dgm:pt modelId="{319FE056-687E-5E4F-8A01-3479DD84752C}" type="pres">
      <dgm:prSet presAssocID="{F623F84B-E66B-4A3C-ADDA-FE718B670105}" presName="sibTrans" presStyleCnt="0"/>
      <dgm:spPr/>
    </dgm:pt>
    <dgm:pt modelId="{8115C3C7-6F07-C848-901F-F2840456CAE2}" type="pres">
      <dgm:prSet presAssocID="{4CD9D888-557B-4080-A0E4-635656D40957}" presName="node" presStyleLbl="node1" presStyleIdx="4" presStyleCnt="6">
        <dgm:presLayoutVars>
          <dgm:bulletEnabled val="1"/>
        </dgm:presLayoutVars>
      </dgm:prSet>
      <dgm:spPr/>
    </dgm:pt>
    <dgm:pt modelId="{8CEF9BAD-C660-9542-8EED-5B9F0EF2EDEE}" type="pres">
      <dgm:prSet presAssocID="{3697ED4D-7598-44C1-A130-30374CE5F53E}" presName="sibTrans" presStyleCnt="0"/>
      <dgm:spPr/>
    </dgm:pt>
    <dgm:pt modelId="{32F8FDE5-E89C-8B4C-ACA0-D62160A71564}" type="pres">
      <dgm:prSet presAssocID="{8980CA75-4C78-420A-8DAD-51320708C418}" presName="node" presStyleLbl="node1" presStyleIdx="5" presStyleCnt="6">
        <dgm:presLayoutVars>
          <dgm:bulletEnabled val="1"/>
        </dgm:presLayoutVars>
      </dgm:prSet>
      <dgm:spPr/>
    </dgm:pt>
  </dgm:ptLst>
  <dgm:cxnLst>
    <dgm:cxn modelId="{6A786507-7B33-4721-9623-C3169463BB29}" srcId="{4CD9D888-557B-4080-A0E4-635656D40957}" destId="{CFE88E35-E8FC-4D4F-863D-43CA9E5D0546}" srcOrd="0" destOrd="0" parTransId="{5FB1C6F5-C724-49A9-BA70-250EB0034E85}" sibTransId="{F7970A8A-D9F2-4A04-85A8-E31F18F6006E}"/>
    <dgm:cxn modelId="{021C020A-1D85-43DB-A48C-A6B86C552E58}" srcId="{CFE88E35-E8FC-4D4F-863D-43CA9E5D0546}" destId="{E2AC7C4E-DF03-4F1D-9AD0-E842F5DECA5C}" srcOrd="0" destOrd="0" parTransId="{F2CDFFEC-60E2-4990-9ADF-F960251E0C3A}" sibTransId="{2F964820-7D5B-4DB3-9331-5B98BE989B6E}"/>
    <dgm:cxn modelId="{643C2B1C-1280-FC49-854E-1793D93D5721}" type="presOf" srcId="{5A4D588E-4362-48F6-B7BD-410D96FA738E}" destId="{61684F41-5BBD-7148-8483-EBA74AA7DB30}" srcOrd="0" destOrd="0" presId="urn:microsoft.com/office/officeart/2005/8/layout/default"/>
    <dgm:cxn modelId="{89BA2029-1673-42DE-92A4-9B4DB68EE726}" srcId="{0426A2F6-FE74-4137-8D02-65A83B2747E4}" destId="{5A4D588E-4362-48F6-B7BD-410D96FA738E}" srcOrd="3" destOrd="0" parTransId="{49C54CDA-BDFA-4317-A54D-0F73C564BD02}" sibTransId="{F623F84B-E66B-4A3C-ADDA-FE718B670105}"/>
    <dgm:cxn modelId="{7DC58437-9CB3-4BD3-BE97-0D8B09AE3ED4}" srcId="{0426A2F6-FE74-4137-8D02-65A83B2747E4}" destId="{4CD9D888-557B-4080-A0E4-635656D40957}" srcOrd="4" destOrd="0" parTransId="{9E600DA2-8D12-49A8-B1ED-9F656F3C31A5}" sibTransId="{3697ED4D-7598-44C1-A130-30374CE5F53E}"/>
    <dgm:cxn modelId="{9EE8F13B-731A-40B8-9170-9FF37B3667CB}" srcId="{0426A2F6-FE74-4137-8D02-65A83B2747E4}" destId="{81E2BCE8-8284-4660-AF73-E7E7E79D40D5}" srcOrd="0" destOrd="0" parTransId="{3DDC7B33-EF8E-48EC-9C6C-83CBF7ED1727}" sibTransId="{F48BFA3F-154A-4E5A-A855-9C2A19D169AE}"/>
    <dgm:cxn modelId="{98A9444A-5007-6944-A7AA-329A38733F01}" type="presOf" srcId="{CFE88E35-E8FC-4D4F-863D-43CA9E5D0546}" destId="{8115C3C7-6F07-C848-901F-F2840456CAE2}" srcOrd="0" destOrd="1" presId="urn:microsoft.com/office/officeart/2005/8/layout/default"/>
    <dgm:cxn modelId="{9A1B6550-C8E2-3644-B031-18C10B6FFAF6}" type="presOf" srcId="{4CD9D888-557B-4080-A0E4-635656D40957}" destId="{8115C3C7-6F07-C848-901F-F2840456CAE2}" srcOrd="0" destOrd="0" presId="urn:microsoft.com/office/officeart/2005/8/layout/default"/>
    <dgm:cxn modelId="{5FE3A870-41C7-482F-AD22-9F708D9F811F}" srcId="{0426A2F6-FE74-4137-8D02-65A83B2747E4}" destId="{E7F93D58-6746-46D6-A2B6-9A45391A411E}" srcOrd="2" destOrd="0" parTransId="{E93431D2-38EE-4739-8C80-1818FF2A1D73}" sibTransId="{0C496A81-FC60-4DA9-BA7D-D07D23176982}"/>
    <dgm:cxn modelId="{EDC9FB85-E06D-4A4E-9A0C-B6D2B4D47DF8}" srcId="{0426A2F6-FE74-4137-8D02-65A83B2747E4}" destId="{8980CA75-4C78-420A-8DAD-51320708C418}" srcOrd="5" destOrd="0" parTransId="{AA76D0C3-BED3-4B29-A6BC-A2562BF54BB2}" sibTransId="{EC95F0AD-D086-4695-A29C-CDA0B1FECB85}"/>
    <dgm:cxn modelId="{A0226C8C-60C6-FE4C-B8D1-A0E1E409494F}" type="presOf" srcId="{E7F93D58-6746-46D6-A2B6-9A45391A411E}" destId="{E9AF54FB-0199-714A-85C3-0843E0EE76FC}" srcOrd="0" destOrd="0" presId="urn:microsoft.com/office/officeart/2005/8/layout/default"/>
    <dgm:cxn modelId="{1E35DA97-B01B-D747-AB6E-D1257A710B21}" type="presOf" srcId="{0426A2F6-FE74-4137-8D02-65A83B2747E4}" destId="{A16475D6-2E18-A94C-86F5-BC5C5E4B5CEE}" srcOrd="0" destOrd="0" presId="urn:microsoft.com/office/officeart/2005/8/layout/default"/>
    <dgm:cxn modelId="{3D0D639C-20E6-454A-AC08-368ED9E75800}" type="presOf" srcId="{E2AC7C4E-DF03-4F1D-9AD0-E842F5DECA5C}" destId="{8115C3C7-6F07-C848-901F-F2840456CAE2}" srcOrd="0" destOrd="2" presId="urn:microsoft.com/office/officeart/2005/8/layout/default"/>
    <dgm:cxn modelId="{3C1B6FBB-9352-4166-8016-BA17BC2F81C0}" srcId="{0426A2F6-FE74-4137-8D02-65A83B2747E4}" destId="{E6294AAB-97B1-45CD-9C73-50BB775A7B23}" srcOrd="1" destOrd="0" parTransId="{36C44C0F-23FF-476D-9761-4DFB86CAFECB}" sibTransId="{2BD6D362-0078-45E1-A99B-0F8B1701755E}"/>
    <dgm:cxn modelId="{3835BDC7-E99C-4A46-A146-3C3AE911BC9C}" type="presOf" srcId="{E6294AAB-97B1-45CD-9C73-50BB775A7B23}" destId="{29334964-9897-D741-8698-51B266062B31}" srcOrd="0" destOrd="0" presId="urn:microsoft.com/office/officeart/2005/8/layout/default"/>
    <dgm:cxn modelId="{F408E5CA-D0BD-5C4F-9FBA-38B3091EE028}" type="presOf" srcId="{81E2BCE8-8284-4660-AF73-E7E7E79D40D5}" destId="{A1668BA3-43F6-DA4A-B955-EDD6720B49E6}" srcOrd="0" destOrd="0" presId="urn:microsoft.com/office/officeart/2005/8/layout/default"/>
    <dgm:cxn modelId="{C3D6C0E0-DB1D-0842-BCB9-9ADB2FD2FE8E}" type="presOf" srcId="{8980CA75-4C78-420A-8DAD-51320708C418}" destId="{32F8FDE5-E89C-8B4C-ACA0-D62160A71564}" srcOrd="0" destOrd="0" presId="urn:microsoft.com/office/officeart/2005/8/layout/default"/>
    <dgm:cxn modelId="{44A761B8-D3AB-004A-8587-C5B55D3DE7C0}" type="presParOf" srcId="{A16475D6-2E18-A94C-86F5-BC5C5E4B5CEE}" destId="{A1668BA3-43F6-DA4A-B955-EDD6720B49E6}" srcOrd="0" destOrd="0" presId="urn:microsoft.com/office/officeart/2005/8/layout/default"/>
    <dgm:cxn modelId="{76020C0D-6552-1145-A610-FFD578519362}" type="presParOf" srcId="{A16475D6-2E18-A94C-86F5-BC5C5E4B5CEE}" destId="{249238C6-4D14-E94B-A2F1-A05D0BC29693}" srcOrd="1" destOrd="0" presId="urn:microsoft.com/office/officeart/2005/8/layout/default"/>
    <dgm:cxn modelId="{39A546C8-443C-414B-9146-6E3BF565B9E7}" type="presParOf" srcId="{A16475D6-2E18-A94C-86F5-BC5C5E4B5CEE}" destId="{29334964-9897-D741-8698-51B266062B31}" srcOrd="2" destOrd="0" presId="urn:microsoft.com/office/officeart/2005/8/layout/default"/>
    <dgm:cxn modelId="{9419C69B-4276-0D43-B163-6B391AD5E56B}" type="presParOf" srcId="{A16475D6-2E18-A94C-86F5-BC5C5E4B5CEE}" destId="{1A43048B-7D0E-C24A-B995-27AA793D4D8E}" srcOrd="3" destOrd="0" presId="urn:microsoft.com/office/officeart/2005/8/layout/default"/>
    <dgm:cxn modelId="{205C6851-6C2C-7C46-A93B-E55DB10A6B77}" type="presParOf" srcId="{A16475D6-2E18-A94C-86F5-BC5C5E4B5CEE}" destId="{E9AF54FB-0199-714A-85C3-0843E0EE76FC}" srcOrd="4" destOrd="0" presId="urn:microsoft.com/office/officeart/2005/8/layout/default"/>
    <dgm:cxn modelId="{EDF4BC84-753E-6C47-9D14-51C58314F3B1}" type="presParOf" srcId="{A16475D6-2E18-A94C-86F5-BC5C5E4B5CEE}" destId="{60629F4D-EE8E-0743-A736-CC5398F05949}" srcOrd="5" destOrd="0" presId="urn:microsoft.com/office/officeart/2005/8/layout/default"/>
    <dgm:cxn modelId="{7B66B248-1498-8047-983C-9E0A421F12CE}" type="presParOf" srcId="{A16475D6-2E18-A94C-86F5-BC5C5E4B5CEE}" destId="{61684F41-5BBD-7148-8483-EBA74AA7DB30}" srcOrd="6" destOrd="0" presId="urn:microsoft.com/office/officeart/2005/8/layout/default"/>
    <dgm:cxn modelId="{3A9B004D-9113-C34E-B3DC-E6634F446EFE}" type="presParOf" srcId="{A16475D6-2E18-A94C-86F5-BC5C5E4B5CEE}" destId="{319FE056-687E-5E4F-8A01-3479DD84752C}" srcOrd="7" destOrd="0" presId="urn:microsoft.com/office/officeart/2005/8/layout/default"/>
    <dgm:cxn modelId="{6581E094-CAC6-5A45-9029-563D9C83273C}" type="presParOf" srcId="{A16475D6-2E18-A94C-86F5-BC5C5E4B5CEE}" destId="{8115C3C7-6F07-C848-901F-F2840456CAE2}" srcOrd="8" destOrd="0" presId="urn:microsoft.com/office/officeart/2005/8/layout/default"/>
    <dgm:cxn modelId="{F1429AF5-D3DA-8E4B-BEC9-E9AF39FF3BF3}" type="presParOf" srcId="{A16475D6-2E18-A94C-86F5-BC5C5E4B5CEE}" destId="{8CEF9BAD-C660-9542-8EED-5B9F0EF2EDEE}" srcOrd="9" destOrd="0" presId="urn:microsoft.com/office/officeart/2005/8/layout/default"/>
    <dgm:cxn modelId="{B441D6E3-C4CC-0140-9CA4-E1354A924F9D}" type="presParOf" srcId="{A16475D6-2E18-A94C-86F5-BC5C5E4B5CEE}" destId="{32F8FDE5-E89C-8B4C-ACA0-D62160A7156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A9EF46-B51F-4365-A0DB-F123B1BC9C06}" type="doc">
      <dgm:prSet loTypeId="urn:microsoft.com/office/officeart/2005/8/layout/default" loCatId="list" qsTypeId="urn:microsoft.com/office/officeart/2005/8/quickstyle/simple4" qsCatId="simple" csTypeId="urn:microsoft.com/office/officeart/2005/8/colors/accent1_2" csCatId="accent1"/>
      <dgm:spPr/>
      <dgm:t>
        <a:bodyPr/>
        <a:lstStyle/>
        <a:p>
          <a:endParaRPr lang="en-US"/>
        </a:p>
      </dgm:t>
    </dgm:pt>
    <dgm:pt modelId="{AF9D2E56-9947-4201-9CB7-425C3BDF22E4}">
      <dgm:prSet/>
      <dgm:spPr/>
      <dgm:t>
        <a:bodyPr/>
        <a:lstStyle/>
        <a:p>
          <a:r>
            <a:rPr lang="en-US"/>
            <a:t>Sensory deficits </a:t>
          </a:r>
        </a:p>
      </dgm:t>
    </dgm:pt>
    <dgm:pt modelId="{80081B79-12D2-4B3E-BC28-5612E0027909}" type="parTrans" cxnId="{1FEAFCF5-06DF-4C6A-8825-0BC0553501E7}">
      <dgm:prSet/>
      <dgm:spPr/>
      <dgm:t>
        <a:bodyPr/>
        <a:lstStyle/>
        <a:p>
          <a:endParaRPr lang="en-US"/>
        </a:p>
      </dgm:t>
    </dgm:pt>
    <dgm:pt modelId="{781EA15F-0777-4963-A669-9C4E148F6DDF}" type="sibTrans" cxnId="{1FEAFCF5-06DF-4C6A-8825-0BC0553501E7}">
      <dgm:prSet/>
      <dgm:spPr/>
      <dgm:t>
        <a:bodyPr/>
        <a:lstStyle/>
        <a:p>
          <a:endParaRPr lang="en-US"/>
        </a:p>
      </dgm:t>
    </dgm:pt>
    <dgm:pt modelId="{A60556B1-7066-4390-A3C0-F1CC06DD3EBB}">
      <dgm:prSet/>
      <dgm:spPr/>
      <dgm:t>
        <a:bodyPr/>
        <a:lstStyle/>
        <a:p>
          <a:r>
            <a:rPr lang="en-US"/>
            <a:t>Hearing/visual impairment- higher rates of anxiety and behavioral concerns</a:t>
          </a:r>
        </a:p>
      </dgm:t>
    </dgm:pt>
    <dgm:pt modelId="{F04C6045-5FAB-489C-A67E-3D92E795904B}" type="parTrans" cxnId="{13ECBEB8-F683-4879-AAA5-E9FDA6ACDF85}">
      <dgm:prSet/>
      <dgm:spPr/>
      <dgm:t>
        <a:bodyPr/>
        <a:lstStyle/>
        <a:p>
          <a:endParaRPr lang="en-US"/>
        </a:p>
      </dgm:t>
    </dgm:pt>
    <dgm:pt modelId="{AFB612FA-F2F2-4F64-B2FE-003480F76749}" type="sibTrans" cxnId="{13ECBEB8-F683-4879-AAA5-E9FDA6ACDF85}">
      <dgm:prSet/>
      <dgm:spPr/>
      <dgm:t>
        <a:bodyPr/>
        <a:lstStyle/>
        <a:p>
          <a:endParaRPr lang="en-US"/>
        </a:p>
      </dgm:t>
    </dgm:pt>
    <dgm:pt modelId="{38C31684-2A0F-40E7-92B6-9ACC69EC785A}">
      <dgm:prSet/>
      <dgm:spPr/>
      <dgm:t>
        <a:bodyPr/>
        <a:lstStyle/>
        <a:p>
          <a:r>
            <a:rPr lang="en-US"/>
            <a:t>Motor impairment – higher rates of inattention and hyperactivity</a:t>
          </a:r>
        </a:p>
      </dgm:t>
    </dgm:pt>
    <dgm:pt modelId="{05529938-3FB8-4953-9035-F64C49F37A07}" type="parTrans" cxnId="{AF20BDC5-F826-4B07-9D4E-34003DD49DD2}">
      <dgm:prSet/>
      <dgm:spPr/>
      <dgm:t>
        <a:bodyPr/>
        <a:lstStyle/>
        <a:p>
          <a:endParaRPr lang="en-US"/>
        </a:p>
      </dgm:t>
    </dgm:pt>
    <dgm:pt modelId="{A87E739E-92B5-430D-9246-9DD22CB4C3DC}" type="sibTrans" cxnId="{AF20BDC5-F826-4B07-9D4E-34003DD49DD2}">
      <dgm:prSet/>
      <dgm:spPr/>
      <dgm:t>
        <a:bodyPr/>
        <a:lstStyle/>
        <a:p>
          <a:endParaRPr lang="en-US"/>
        </a:p>
      </dgm:t>
    </dgm:pt>
    <dgm:pt modelId="{5FA8DFFA-3426-4166-83E9-2DE0566C7696}">
      <dgm:prSet/>
      <dgm:spPr/>
      <dgm:t>
        <a:bodyPr/>
        <a:lstStyle/>
        <a:p>
          <a:r>
            <a:rPr lang="en-US"/>
            <a:t>Pain</a:t>
          </a:r>
        </a:p>
      </dgm:t>
    </dgm:pt>
    <dgm:pt modelId="{BFD2941B-2E9D-437E-B152-9E12D266C370}" type="parTrans" cxnId="{A8D9B9E8-4A68-4724-93AC-0BDC830B3C61}">
      <dgm:prSet/>
      <dgm:spPr/>
      <dgm:t>
        <a:bodyPr/>
        <a:lstStyle/>
        <a:p>
          <a:endParaRPr lang="en-US"/>
        </a:p>
      </dgm:t>
    </dgm:pt>
    <dgm:pt modelId="{7AC1070E-E034-40F9-984C-C2BC81B10139}" type="sibTrans" cxnId="{A8D9B9E8-4A68-4724-93AC-0BDC830B3C61}">
      <dgm:prSet/>
      <dgm:spPr/>
      <dgm:t>
        <a:bodyPr/>
        <a:lstStyle/>
        <a:p>
          <a:endParaRPr lang="en-US"/>
        </a:p>
      </dgm:t>
    </dgm:pt>
    <dgm:pt modelId="{107BBF29-464E-4E65-9320-F0A73195EC1E}">
      <dgm:prSet/>
      <dgm:spPr/>
      <dgm:t>
        <a:bodyPr/>
        <a:lstStyle/>
        <a:p>
          <a:r>
            <a:rPr lang="en-US"/>
            <a:t>Ear infections, headaches, menses, injuries, constipation, GERD, dental</a:t>
          </a:r>
        </a:p>
      </dgm:t>
    </dgm:pt>
    <dgm:pt modelId="{7C60DDC2-3BB1-4213-8345-845B71A4DB70}" type="parTrans" cxnId="{B42AB669-3F4C-4E21-872C-E0E8A5E77E8B}">
      <dgm:prSet/>
      <dgm:spPr/>
      <dgm:t>
        <a:bodyPr/>
        <a:lstStyle/>
        <a:p>
          <a:endParaRPr lang="en-US"/>
        </a:p>
      </dgm:t>
    </dgm:pt>
    <dgm:pt modelId="{C9E542F7-A0B8-412E-9CB8-E240DE007719}" type="sibTrans" cxnId="{B42AB669-3F4C-4E21-872C-E0E8A5E77E8B}">
      <dgm:prSet/>
      <dgm:spPr/>
      <dgm:t>
        <a:bodyPr/>
        <a:lstStyle/>
        <a:p>
          <a:endParaRPr lang="en-US"/>
        </a:p>
      </dgm:t>
    </dgm:pt>
    <dgm:pt modelId="{B1DE3D52-AA3F-4405-9DDD-A2ED827F2200}">
      <dgm:prSet/>
      <dgm:spPr/>
      <dgm:t>
        <a:bodyPr/>
        <a:lstStyle/>
        <a:p>
          <a:r>
            <a:rPr lang="en-US"/>
            <a:t>Specific associations </a:t>
          </a:r>
        </a:p>
      </dgm:t>
    </dgm:pt>
    <dgm:pt modelId="{80429A83-4289-4ED2-85C6-E9AE28623D0B}" type="parTrans" cxnId="{26E9A462-6C15-4D9C-91D2-E2B4B5EFE7D4}">
      <dgm:prSet/>
      <dgm:spPr/>
      <dgm:t>
        <a:bodyPr/>
        <a:lstStyle/>
        <a:p>
          <a:endParaRPr lang="en-US"/>
        </a:p>
      </dgm:t>
    </dgm:pt>
    <dgm:pt modelId="{C26DD096-ABC1-4605-A2C6-850AFFEE4F08}" type="sibTrans" cxnId="{26E9A462-6C15-4D9C-91D2-E2B4B5EFE7D4}">
      <dgm:prSet/>
      <dgm:spPr/>
      <dgm:t>
        <a:bodyPr/>
        <a:lstStyle/>
        <a:p>
          <a:endParaRPr lang="en-US"/>
        </a:p>
      </dgm:t>
    </dgm:pt>
    <dgm:pt modelId="{879C64DE-7C01-4722-8A94-A625E3628E24}">
      <dgm:prSet/>
      <dgm:spPr/>
      <dgm:t>
        <a:bodyPr/>
        <a:lstStyle/>
        <a:p>
          <a:r>
            <a:rPr lang="en-US"/>
            <a:t>Down Syndrome risk of thyroid, cardiac, vision and hearing problems</a:t>
          </a:r>
        </a:p>
      </dgm:t>
    </dgm:pt>
    <dgm:pt modelId="{E4EFF77C-E9F2-4891-89A3-EF74757EBCB8}" type="parTrans" cxnId="{7E0CF228-3CB9-4C72-9588-B5EBFA4A482C}">
      <dgm:prSet/>
      <dgm:spPr/>
      <dgm:t>
        <a:bodyPr/>
        <a:lstStyle/>
        <a:p>
          <a:endParaRPr lang="en-US"/>
        </a:p>
      </dgm:t>
    </dgm:pt>
    <dgm:pt modelId="{528B899A-5841-41C3-B799-7062CFA0A9A6}" type="sibTrans" cxnId="{7E0CF228-3CB9-4C72-9588-B5EBFA4A482C}">
      <dgm:prSet/>
      <dgm:spPr/>
      <dgm:t>
        <a:bodyPr/>
        <a:lstStyle/>
        <a:p>
          <a:endParaRPr lang="en-US"/>
        </a:p>
      </dgm:t>
    </dgm:pt>
    <dgm:pt modelId="{BFCDE395-D487-41DD-B235-CD9E6C6AFD89}">
      <dgm:prSet/>
      <dgm:spPr/>
      <dgm:t>
        <a:bodyPr/>
        <a:lstStyle/>
        <a:p>
          <a:r>
            <a:rPr lang="en-US"/>
            <a:t>Metabolism, stress response, immune/inflammatory mechanisms of syndromes</a:t>
          </a:r>
        </a:p>
      </dgm:t>
    </dgm:pt>
    <dgm:pt modelId="{46BF1209-0D5D-4C54-A4CF-B3C622FEED16}" type="parTrans" cxnId="{24F9DC58-5B55-40DF-92B6-800007389926}">
      <dgm:prSet/>
      <dgm:spPr/>
      <dgm:t>
        <a:bodyPr/>
        <a:lstStyle/>
        <a:p>
          <a:endParaRPr lang="en-US"/>
        </a:p>
      </dgm:t>
    </dgm:pt>
    <dgm:pt modelId="{46D1BF05-51DD-47F0-9366-CE1AFDCA8AC8}" type="sibTrans" cxnId="{24F9DC58-5B55-40DF-92B6-800007389926}">
      <dgm:prSet/>
      <dgm:spPr/>
      <dgm:t>
        <a:bodyPr/>
        <a:lstStyle/>
        <a:p>
          <a:endParaRPr lang="en-US"/>
        </a:p>
      </dgm:t>
    </dgm:pt>
    <dgm:pt modelId="{C2979C93-19B7-4A7F-93AA-9C873637B906}">
      <dgm:prSet/>
      <dgm:spPr/>
      <dgm:t>
        <a:bodyPr/>
        <a:lstStyle/>
        <a:p>
          <a:r>
            <a:rPr lang="en-US"/>
            <a:t>Post-ictal (seizure) dysphoria, irritability, and/or behaviors (transient)</a:t>
          </a:r>
        </a:p>
      </dgm:t>
    </dgm:pt>
    <dgm:pt modelId="{72E01C4D-53B0-4D95-B0D5-BAEDE9B62634}" type="parTrans" cxnId="{0ADF36A0-7058-4D44-A814-8203706F6C91}">
      <dgm:prSet/>
      <dgm:spPr/>
      <dgm:t>
        <a:bodyPr/>
        <a:lstStyle/>
        <a:p>
          <a:endParaRPr lang="en-US"/>
        </a:p>
      </dgm:t>
    </dgm:pt>
    <dgm:pt modelId="{A9D37FC8-DF51-47EC-97F5-98A67E94640D}" type="sibTrans" cxnId="{0ADF36A0-7058-4D44-A814-8203706F6C91}">
      <dgm:prSet/>
      <dgm:spPr/>
      <dgm:t>
        <a:bodyPr/>
        <a:lstStyle/>
        <a:p>
          <a:endParaRPr lang="en-US"/>
        </a:p>
      </dgm:t>
    </dgm:pt>
    <dgm:pt modelId="{003A2932-F49A-4BEA-BB90-E8D14D339AF8}">
      <dgm:prSet/>
      <dgm:spPr/>
      <dgm:t>
        <a:bodyPr/>
        <a:lstStyle/>
        <a:p>
          <a:r>
            <a:rPr lang="en-US"/>
            <a:t>ADHD/Other disorders of impulse control</a:t>
          </a:r>
        </a:p>
      </dgm:t>
    </dgm:pt>
    <dgm:pt modelId="{D2F91A90-359A-4B8E-9D00-24FAE2938813}" type="parTrans" cxnId="{1A0E912F-D76F-4EBF-BF5A-7B731E62F9BF}">
      <dgm:prSet/>
      <dgm:spPr/>
      <dgm:t>
        <a:bodyPr/>
        <a:lstStyle/>
        <a:p>
          <a:endParaRPr lang="en-US"/>
        </a:p>
      </dgm:t>
    </dgm:pt>
    <dgm:pt modelId="{A3899F1B-CCC7-4C58-8745-23979BB42A23}" type="sibTrans" cxnId="{1A0E912F-D76F-4EBF-BF5A-7B731E62F9BF}">
      <dgm:prSet/>
      <dgm:spPr/>
      <dgm:t>
        <a:bodyPr/>
        <a:lstStyle/>
        <a:p>
          <a:endParaRPr lang="en-US"/>
        </a:p>
      </dgm:t>
    </dgm:pt>
    <dgm:pt modelId="{A11BDBBE-D1E7-4A6D-8B68-E9A6DF9488ED}">
      <dgm:prSet/>
      <dgm:spPr/>
      <dgm:t>
        <a:bodyPr/>
        <a:lstStyle/>
        <a:p>
          <a:r>
            <a:rPr lang="en-US"/>
            <a:t>Frontal Lobe Injuries</a:t>
          </a:r>
        </a:p>
      </dgm:t>
    </dgm:pt>
    <dgm:pt modelId="{81F6DF46-5D60-4A01-A568-791F81F1C6C5}" type="parTrans" cxnId="{D00402A8-0C72-4CF6-95DF-F6F3DB781987}">
      <dgm:prSet/>
      <dgm:spPr/>
      <dgm:t>
        <a:bodyPr/>
        <a:lstStyle/>
        <a:p>
          <a:endParaRPr lang="en-US"/>
        </a:p>
      </dgm:t>
    </dgm:pt>
    <dgm:pt modelId="{E3456EBA-403B-4E2A-8720-0362D19642C6}" type="sibTrans" cxnId="{D00402A8-0C72-4CF6-95DF-F6F3DB781987}">
      <dgm:prSet/>
      <dgm:spPr/>
      <dgm:t>
        <a:bodyPr/>
        <a:lstStyle/>
        <a:p>
          <a:endParaRPr lang="en-US"/>
        </a:p>
      </dgm:t>
    </dgm:pt>
    <dgm:pt modelId="{F397AFC8-9B62-42F2-BB4F-4FC17492AEF2}">
      <dgm:prSet/>
      <dgm:spPr/>
      <dgm:t>
        <a:bodyPr/>
        <a:lstStyle/>
        <a:p>
          <a:r>
            <a:rPr lang="en-US"/>
            <a:t>Trauma Triggers /Hypervigilance</a:t>
          </a:r>
        </a:p>
      </dgm:t>
    </dgm:pt>
    <dgm:pt modelId="{B85F08A7-190D-4859-A046-6E3F9752F2FC}" type="parTrans" cxnId="{512F83C4-CD39-4119-906E-4F26AB3DF6D0}">
      <dgm:prSet/>
      <dgm:spPr/>
      <dgm:t>
        <a:bodyPr/>
        <a:lstStyle/>
        <a:p>
          <a:endParaRPr lang="en-US"/>
        </a:p>
      </dgm:t>
    </dgm:pt>
    <dgm:pt modelId="{EC85F35F-F5EB-4493-BA6D-607ABCDB786D}" type="sibTrans" cxnId="{512F83C4-CD39-4119-906E-4F26AB3DF6D0}">
      <dgm:prSet/>
      <dgm:spPr/>
      <dgm:t>
        <a:bodyPr/>
        <a:lstStyle/>
        <a:p>
          <a:endParaRPr lang="en-US"/>
        </a:p>
      </dgm:t>
    </dgm:pt>
    <dgm:pt modelId="{9EE1F653-91CD-41D2-A2D1-99179125BCCD}">
      <dgm:prSet/>
      <dgm:spPr/>
      <dgm:t>
        <a:bodyPr/>
        <a:lstStyle/>
        <a:p>
          <a:r>
            <a:rPr lang="en-US"/>
            <a:t>Psychosis</a:t>
          </a:r>
        </a:p>
      </dgm:t>
    </dgm:pt>
    <dgm:pt modelId="{ED23087E-9B55-4894-904D-0BC67AE7A56D}" type="parTrans" cxnId="{3D967ACC-3A3E-4227-AF1C-115D6BCFD1FC}">
      <dgm:prSet/>
      <dgm:spPr/>
      <dgm:t>
        <a:bodyPr/>
        <a:lstStyle/>
        <a:p>
          <a:endParaRPr lang="en-US"/>
        </a:p>
      </dgm:t>
    </dgm:pt>
    <dgm:pt modelId="{ECE4612F-CEBF-412F-A320-EB90FA041D03}" type="sibTrans" cxnId="{3D967ACC-3A3E-4227-AF1C-115D6BCFD1FC}">
      <dgm:prSet/>
      <dgm:spPr/>
      <dgm:t>
        <a:bodyPr/>
        <a:lstStyle/>
        <a:p>
          <a:endParaRPr lang="en-US"/>
        </a:p>
      </dgm:t>
    </dgm:pt>
    <dgm:pt modelId="{D3272799-8C43-9548-82D4-20A895C54B9E}" type="pres">
      <dgm:prSet presAssocID="{3FA9EF46-B51F-4365-A0DB-F123B1BC9C06}" presName="diagram" presStyleCnt="0">
        <dgm:presLayoutVars>
          <dgm:dir/>
          <dgm:resizeHandles val="exact"/>
        </dgm:presLayoutVars>
      </dgm:prSet>
      <dgm:spPr/>
    </dgm:pt>
    <dgm:pt modelId="{184F9D5A-B52D-9F4E-A78B-C2BA5B6C64DD}" type="pres">
      <dgm:prSet presAssocID="{AF9D2E56-9947-4201-9CB7-425C3BDF22E4}" presName="node" presStyleLbl="node1" presStyleIdx="0" presStyleCnt="8">
        <dgm:presLayoutVars>
          <dgm:bulletEnabled val="1"/>
        </dgm:presLayoutVars>
      </dgm:prSet>
      <dgm:spPr/>
    </dgm:pt>
    <dgm:pt modelId="{C3C08D20-E954-5E4F-9722-764FFDD271B5}" type="pres">
      <dgm:prSet presAssocID="{781EA15F-0777-4963-A669-9C4E148F6DDF}" presName="sibTrans" presStyleCnt="0"/>
      <dgm:spPr/>
    </dgm:pt>
    <dgm:pt modelId="{CE4CA0E3-F51D-3843-9AE3-BA2CB18C8663}" type="pres">
      <dgm:prSet presAssocID="{5FA8DFFA-3426-4166-83E9-2DE0566C7696}" presName="node" presStyleLbl="node1" presStyleIdx="1" presStyleCnt="8">
        <dgm:presLayoutVars>
          <dgm:bulletEnabled val="1"/>
        </dgm:presLayoutVars>
      </dgm:prSet>
      <dgm:spPr/>
    </dgm:pt>
    <dgm:pt modelId="{3E7D23EA-FE21-8B40-8159-F135E2772879}" type="pres">
      <dgm:prSet presAssocID="{7AC1070E-E034-40F9-984C-C2BC81B10139}" presName="sibTrans" presStyleCnt="0"/>
      <dgm:spPr/>
    </dgm:pt>
    <dgm:pt modelId="{69BFD20E-F0BC-1A41-96FF-110A3865C8F5}" type="pres">
      <dgm:prSet presAssocID="{B1DE3D52-AA3F-4405-9DDD-A2ED827F2200}" presName="node" presStyleLbl="node1" presStyleIdx="2" presStyleCnt="8">
        <dgm:presLayoutVars>
          <dgm:bulletEnabled val="1"/>
        </dgm:presLayoutVars>
      </dgm:prSet>
      <dgm:spPr/>
    </dgm:pt>
    <dgm:pt modelId="{EFCABBEE-E39B-9F4F-9849-4DA2D68B1DDA}" type="pres">
      <dgm:prSet presAssocID="{C26DD096-ABC1-4605-A2C6-850AFFEE4F08}" presName="sibTrans" presStyleCnt="0"/>
      <dgm:spPr/>
    </dgm:pt>
    <dgm:pt modelId="{FC551DCE-87CB-324F-9544-4C518F781613}" type="pres">
      <dgm:prSet presAssocID="{C2979C93-19B7-4A7F-93AA-9C873637B906}" presName="node" presStyleLbl="node1" presStyleIdx="3" presStyleCnt="8">
        <dgm:presLayoutVars>
          <dgm:bulletEnabled val="1"/>
        </dgm:presLayoutVars>
      </dgm:prSet>
      <dgm:spPr/>
    </dgm:pt>
    <dgm:pt modelId="{0B5FD7B5-67F2-0F4A-BA08-CE7E8C8A8511}" type="pres">
      <dgm:prSet presAssocID="{A9D37FC8-DF51-47EC-97F5-98A67E94640D}" presName="sibTrans" presStyleCnt="0"/>
      <dgm:spPr/>
    </dgm:pt>
    <dgm:pt modelId="{5D9035F7-FF1A-ED4E-BBA1-6E7492B36EB1}" type="pres">
      <dgm:prSet presAssocID="{003A2932-F49A-4BEA-BB90-E8D14D339AF8}" presName="node" presStyleLbl="node1" presStyleIdx="4" presStyleCnt="8">
        <dgm:presLayoutVars>
          <dgm:bulletEnabled val="1"/>
        </dgm:presLayoutVars>
      </dgm:prSet>
      <dgm:spPr/>
    </dgm:pt>
    <dgm:pt modelId="{25943CB0-CFFD-D343-ADCD-30DEB03DD74F}" type="pres">
      <dgm:prSet presAssocID="{A3899F1B-CCC7-4C58-8745-23979BB42A23}" presName="sibTrans" presStyleCnt="0"/>
      <dgm:spPr/>
    </dgm:pt>
    <dgm:pt modelId="{996734FE-866E-0146-94F1-C288107A03B8}" type="pres">
      <dgm:prSet presAssocID="{A11BDBBE-D1E7-4A6D-8B68-E9A6DF9488ED}" presName="node" presStyleLbl="node1" presStyleIdx="5" presStyleCnt="8">
        <dgm:presLayoutVars>
          <dgm:bulletEnabled val="1"/>
        </dgm:presLayoutVars>
      </dgm:prSet>
      <dgm:spPr/>
    </dgm:pt>
    <dgm:pt modelId="{463BB2EA-BDC5-9A40-BB6F-B5C01EC4D97E}" type="pres">
      <dgm:prSet presAssocID="{E3456EBA-403B-4E2A-8720-0362D19642C6}" presName="sibTrans" presStyleCnt="0"/>
      <dgm:spPr/>
    </dgm:pt>
    <dgm:pt modelId="{E683CB3D-23DC-6C40-BFA3-E1BA8F62EE6D}" type="pres">
      <dgm:prSet presAssocID="{F397AFC8-9B62-42F2-BB4F-4FC17492AEF2}" presName="node" presStyleLbl="node1" presStyleIdx="6" presStyleCnt="8">
        <dgm:presLayoutVars>
          <dgm:bulletEnabled val="1"/>
        </dgm:presLayoutVars>
      </dgm:prSet>
      <dgm:spPr/>
    </dgm:pt>
    <dgm:pt modelId="{559EE256-7C65-6049-938D-2EDC55B3942D}" type="pres">
      <dgm:prSet presAssocID="{EC85F35F-F5EB-4493-BA6D-607ABCDB786D}" presName="sibTrans" presStyleCnt="0"/>
      <dgm:spPr/>
    </dgm:pt>
    <dgm:pt modelId="{31764D43-CF30-2444-82D1-4ED4B13F7756}" type="pres">
      <dgm:prSet presAssocID="{9EE1F653-91CD-41D2-A2D1-99179125BCCD}" presName="node" presStyleLbl="node1" presStyleIdx="7" presStyleCnt="8">
        <dgm:presLayoutVars>
          <dgm:bulletEnabled val="1"/>
        </dgm:presLayoutVars>
      </dgm:prSet>
      <dgm:spPr/>
    </dgm:pt>
  </dgm:ptLst>
  <dgm:cxnLst>
    <dgm:cxn modelId="{AE910C1F-1F25-CA4B-BD0E-68FA4A2EA635}" type="presOf" srcId="{C2979C93-19B7-4A7F-93AA-9C873637B906}" destId="{FC551DCE-87CB-324F-9544-4C518F781613}" srcOrd="0" destOrd="0" presId="urn:microsoft.com/office/officeart/2005/8/layout/default"/>
    <dgm:cxn modelId="{7E0CF228-3CB9-4C72-9588-B5EBFA4A482C}" srcId="{B1DE3D52-AA3F-4405-9DDD-A2ED827F2200}" destId="{879C64DE-7C01-4722-8A94-A625E3628E24}" srcOrd="0" destOrd="0" parTransId="{E4EFF77C-E9F2-4891-89A3-EF74757EBCB8}" sibTransId="{528B899A-5841-41C3-B799-7062CFA0A9A6}"/>
    <dgm:cxn modelId="{1A0E912F-D76F-4EBF-BF5A-7B731E62F9BF}" srcId="{3FA9EF46-B51F-4365-A0DB-F123B1BC9C06}" destId="{003A2932-F49A-4BEA-BB90-E8D14D339AF8}" srcOrd="4" destOrd="0" parTransId="{D2F91A90-359A-4B8E-9D00-24FAE2938813}" sibTransId="{A3899F1B-CCC7-4C58-8745-23979BB42A23}"/>
    <dgm:cxn modelId="{63D2933E-D193-0A4F-975C-1D5E2A2298E8}" type="presOf" srcId="{BFCDE395-D487-41DD-B235-CD9E6C6AFD89}" destId="{69BFD20E-F0BC-1A41-96FF-110A3865C8F5}" srcOrd="0" destOrd="2" presId="urn:microsoft.com/office/officeart/2005/8/layout/default"/>
    <dgm:cxn modelId="{24F9DC58-5B55-40DF-92B6-800007389926}" srcId="{B1DE3D52-AA3F-4405-9DDD-A2ED827F2200}" destId="{BFCDE395-D487-41DD-B235-CD9E6C6AFD89}" srcOrd="1" destOrd="0" parTransId="{46BF1209-0D5D-4C54-A4CF-B3C622FEED16}" sibTransId="{46D1BF05-51DD-47F0-9366-CE1AFDCA8AC8}"/>
    <dgm:cxn modelId="{26E9A462-6C15-4D9C-91D2-E2B4B5EFE7D4}" srcId="{3FA9EF46-B51F-4365-A0DB-F123B1BC9C06}" destId="{B1DE3D52-AA3F-4405-9DDD-A2ED827F2200}" srcOrd="2" destOrd="0" parTransId="{80429A83-4289-4ED2-85C6-E9AE28623D0B}" sibTransId="{C26DD096-ABC1-4605-A2C6-850AFFEE4F08}"/>
    <dgm:cxn modelId="{B42AB669-3F4C-4E21-872C-E0E8A5E77E8B}" srcId="{5FA8DFFA-3426-4166-83E9-2DE0566C7696}" destId="{107BBF29-464E-4E65-9320-F0A73195EC1E}" srcOrd="0" destOrd="0" parTransId="{7C60DDC2-3BB1-4213-8345-845B71A4DB70}" sibTransId="{C9E542F7-A0B8-412E-9CB8-E240DE007719}"/>
    <dgm:cxn modelId="{58A3DC6F-4DA6-8A4E-A4D2-685357CF9356}" type="presOf" srcId="{AF9D2E56-9947-4201-9CB7-425C3BDF22E4}" destId="{184F9D5A-B52D-9F4E-A78B-C2BA5B6C64DD}" srcOrd="0" destOrd="0" presId="urn:microsoft.com/office/officeart/2005/8/layout/default"/>
    <dgm:cxn modelId="{8903A47D-EB4E-AC47-BF18-B534838C1BDD}" type="presOf" srcId="{3FA9EF46-B51F-4365-A0DB-F123B1BC9C06}" destId="{D3272799-8C43-9548-82D4-20A895C54B9E}" srcOrd="0" destOrd="0" presId="urn:microsoft.com/office/officeart/2005/8/layout/default"/>
    <dgm:cxn modelId="{A4093C85-D7D8-1347-BDE0-7F3B5AC7A2DE}" type="presOf" srcId="{B1DE3D52-AA3F-4405-9DDD-A2ED827F2200}" destId="{69BFD20E-F0BC-1A41-96FF-110A3865C8F5}" srcOrd="0" destOrd="0" presId="urn:microsoft.com/office/officeart/2005/8/layout/default"/>
    <dgm:cxn modelId="{1B01D088-7530-F443-994B-383A1AD06BFB}" type="presOf" srcId="{003A2932-F49A-4BEA-BB90-E8D14D339AF8}" destId="{5D9035F7-FF1A-ED4E-BBA1-6E7492B36EB1}" srcOrd="0" destOrd="0" presId="urn:microsoft.com/office/officeart/2005/8/layout/default"/>
    <dgm:cxn modelId="{C2F01E9B-11C8-3D40-BB3B-DBC79673DA14}" type="presOf" srcId="{A60556B1-7066-4390-A3C0-F1CC06DD3EBB}" destId="{184F9D5A-B52D-9F4E-A78B-C2BA5B6C64DD}" srcOrd="0" destOrd="1" presId="urn:microsoft.com/office/officeart/2005/8/layout/default"/>
    <dgm:cxn modelId="{3B613F9E-BEA0-D347-A0AA-790D69F625EC}" type="presOf" srcId="{9EE1F653-91CD-41D2-A2D1-99179125BCCD}" destId="{31764D43-CF30-2444-82D1-4ED4B13F7756}" srcOrd="0" destOrd="0" presId="urn:microsoft.com/office/officeart/2005/8/layout/default"/>
    <dgm:cxn modelId="{0ADF36A0-7058-4D44-A814-8203706F6C91}" srcId="{3FA9EF46-B51F-4365-A0DB-F123B1BC9C06}" destId="{C2979C93-19B7-4A7F-93AA-9C873637B906}" srcOrd="3" destOrd="0" parTransId="{72E01C4D-53B0-4D95-B0D5-BAEDE9B62634}" sibTransId="{A9D37FC8-DF51-47EC-97F5-98A67E94640D}"/>
    <dgm:cxn modelId="{D00402A8-0C72-4CF6-95DF-F6F3DB781987}" srcId="{3FA9EF46-B51F-4365-A0DB-F123B1BC9C06}" destId="{A11BDBBE-D1E7-4A6D-8B68-E9A6DF9488ED}" srcOrd="5" destOrd="0" parTransId="{81F6DF46-5D60-4A01-A568-791F81F1C6C5}" sibTransId="{E3456EBA-403B-4E2A-8720-0362D19642C6}"/>
    <dgm:cxn modelId="{13ECBEB8-F683-4879-AAA5-E9FDA6ACDF85}" srcId="{AF9D2E56-9947-4201-9CB7-425C3BDF22E4}" destId="{A60556B1-7066-4390-A3C0-F1CC06DD3EBB}" srcOrd="0" destOrd="0" parTransId="{F04C6045-5FAB-489C-A67E-3D92E795904B}" sibTransId="{AFB612FA-F2F2-4F64-B2FE-003480F76749}"/>
    <dgm:cxn modelId="{5F5A55C1-57C8-0343-9A32-FC1B21C3F541}" type="presOf" srcId="{38C31684-2A0F-40E7-92B6-9ACC69EC785A}" destId="{184F9D5A-B52D-9F4E-A78B-C2BA5B6C64DD}" srcOrd="0" destOrd="2" presId="urn:microsoft.com/office/officeart/2005/8/layout/default"/>
    <dgm:cxn modelId="{512F83C4-CD39-4119-906E-4F26AB3DF6D0}" srcId="{3FA9EF46-B51F-4365-A0DB-F123B1BC9C06}" destId="{F397AFC8-9B62-42F2-BB4F-4FC17492AEF2}" srcOrd="6" destOrd="0" parTransId="{B85F08A7-190D-4859-A046-6E3F9752F2FC}" sibTransId="{EC85F35F-F5EB-4493-BA6D-607ABCDB786D}"/>
    <dgm:cxn modelId="{AF20BDC5-F826-4B07-9D4E-34003DD49DD2}" srcId="{AF9D2E56-9947-4201-9CB7-425C3BDF22E4}" destId="{38C31684-2A0F-40E7-92B6-9ACC69EC785A}" srcOrd="1" destOrd="0" parTransId="{05529938-3FB8-4953-9035-F64C49F37A07}" sibTransId="{A87E739E-92B5-430D-9246-9DD22CB4C3DC}"/>
    <dgm:cxn modelId="{366CC6C8-CD3F-4A49-975E-AAB82A77C782}" type="presOf" srcId="{879C64DE-7C01-4722-8A94-A625E3628E24}" destId="{69BFD20E-F0BC-1A41-96FF-110A3865C8F5}" srcOrd="0" destOrd="1" presId="urn:microsoft.com/office/officeart/2005/8/layout/default"/>
    <dgm:cxn modelId="{55E8CFC8-180A-C84E-B86B-E1983C701FF3}" type="presOf" srcId="{107BBF29-464E-4E65-9320-F0A73195EC1E}" destId="{CE4CA0E3-F51D-3843-9AE3-BA2CB18C8663}" srcOrd="0" destOrd="1" presId="urn:microsoft.com/office/officeart/2005/8/layout/default"/>
    <dgm:cxn modelId="{3D967ACC-3A3E-4227-AF1C-115D6BCFD1FC}" srcId="{3FA9EF46-B51F-4365-A0DB-F123B1BC9C06}" destId="{9EE1F653-91CD-41D2-A2D1-99179125BCCD}" srcOrd="7" destOrd="0" parTransId="{ED23087E-9B55-4894-904D-0BC67AE7A56D}" sibTransId="{ECE4612F-CEBF-412F-A320-EB90FA041D03}"/>
    <dgm:cxn modelId="{B736F8D6-CBFA-B643-B998-1E25EFED266F}" type="presOf" srcId="{A11BDBBE-D1E7-4A6D-8B68-E9A6DF9488ED}" destId="{996734FE-866E-0146-94F1-C288107A03B8}" srcOrd="0" destOrd="0" presId="urn:microsoft.com/office/officeart/2005/8/layout/default"/>
    <dgm:cxn modelId="{04FBD3E1-1D0C-4348-9D52-A81254A32AF0}" type="presOf" srcId="{F397AFC8-9B62-42F2-BB4F-4FC17492AEF2}" destId="{E683CB3D-23DC-6C40-BFA3-E1BA8F62EE6D}" srcOrd="0" destOrd="0" presId="urn:microsoft.com/office/officeart/2005/8/layout/default"/>
    <dgm:cxn modelId="{A8D9B9E8-4A68-4724-93AC-0BDC830B3C61}" srcId="{3FA9EF46-B51F-4365-A0DB-F123B1BC9C06}" destId="{5FA8DFFA-3426-4166-83E9-2DE0566C7696}" srcOrd="1" destOrd="0" parTransId="{BFD2941B-2E9D-437E-B152-9E12D266C370}" sibTransId="{7AC1070E-E034-40F9-984C-C2BC81B10139}"/>
    <dgm:cxn modelId="{EFFACCF4-B0E3-6546-8AEE-C3C8ACD90DCA}" type="presOf" srcId="{5FA8DFFA-3426-4166-83E9-2DE0566C7696}" destId="{CE4CA0E3-F51D-3843-9AE3-BA2CB18C8663}" srcOrd="0" destOrd="0" presId="urn:microsoft.com/office/officeart/2005/8/layout/default"/>
    <dgm:cxn modelId="{1FEAFCF5-06DF-4C6A-8825-0BC0553501E7}" srcId="{3FA9EF46-B51F-4365-A0DB-F123B1BC9C06}" destId="{AF9D2E56-9947-4201-9CB7-425C3BDF22E4}" srcOrd="0" destOrd="0" parTransId="{80081B79-12D2-4B3E-BC28-5612E0027909}" sibTransId="{781EA15F-0777-4963-A669-9C4E148F6DDF}"/>
    <dgm:cxn modelId="{19791566-1CAC-2E45-A501-3F883F5EBC27}" type="presParOf" srcId="{D3272799-8C43-9548-82D4-20A895C54B9E}" destId="{184F9D5A-B52D-9F4E-A78B-C2BA5B6C64DD}" srcOrd="0" destOrd="0" presId="urn:microsoft.com/office/officeart/2005/8/layout/default"/>
    <dgm:cxn modelId="{8DA6ABDA-3DC8-DF46-BB94-DEEBFBF8D746}" type="presParOf" srcId="{D3272799-8C43-9548-82D4-20A895C54B9E}" destId="{C3C08D20-E954-5E4F-9722-764FFDD271B5}" srcOrd="1" destOrd="0" presId="urn:microsoft.com/office/officeart/2005/8/layout/default"/>
    <dgm:cxn modelId="{0D87DE7C-067E-ED48-8936-61C6FE19EE45}" type="presParOf" srcId="{D3272799-8C43-9548-82D4-20A895C54B9E}" destId="{CE4CA0E3-F51D-3843-9AE3-BA2CB18C8663}" srcOrd="2" destOrd="0" presId="urn:microsoft.com/office/officeart/2005/8/layout/default"/>
    <dgm:cxn modelId="{4264EA60-2224-F54B-B92D-19D6FA8B5A18}" type="presParOf" srcId="{D3272799-8C43-9548-82D4-20A895C54B9E}" destId="{3E7D23EA-FE21-8B40-8159-F135E2772879}" srcOrd="3" destOrd="0" presId="urn:microsoft.com/office/officeart/2005/8/layout/default"/>
    <dgm:cxn modelId="{033C3C0D-9EAF-DE40-BA45-359BCDD39768}" type="presParOf" srcId="{D3272799-8C43-9548-82D4-20A895C54B9E}" destId="{69BFD20E-F0BC-1A41-96FF-110A3865C8F5}" srcOrd="4" destOrd="0" presId="urn:microsoft.com/office/officeart/2005/8/layout/default"/>
    <dgm:cxn modelId="{E0DA83EB-33D5-864F-B8DA-68DBB7409556}" type="presParOf" srcId="{D3272799-8C43-9548-82D4-20A895C54B9E}" destId="{EFCABBEE-E39B-9F4F-9849-4DA2D68B1DDA}" srcOrd="5" destOrd="0" presId="urn:microsoft.com/office/officeart/2005/8/layout/default"/>
    <dgm:cxn modelId="{FF0E6B20-3F5F-0244-AC54-FEFE71F42F60}" type="presParOf" srcId="{D3272799-8C43-9548-82D4-20A895C54B9E}" destId="{FC551DCE-87CB-324F-9544-4C518F781613}" srcOrd="6" destOrd="0" presId="urn:microsoft.com/office/officeart/2005/8/layout/default"/>
    <dgm:cxn modelId="{8775C9B7-BE75-A04E-89F2-2552DFDA735E}" type="presParOf" srcId="{D3272799-8C43-9548-82D4-20A895C54B9E}" destId="{0B5FD7B5-67F2-0F4A-BA08-CE7E8C8A8511}" srcOrd="7" destOrd="0" presId="urn:microsoft.com/office/officeart/2005/8/layout/default"/>
    <dgm:cxn modelId="{DD404CF1-EEB5-1F47-9360-38F9195B4409}" type="presParOf" srcId="{D3272799-8C43-9548-82D4-20A895C54B9E}" destId="{5D9035F7-FF1A-ED4E-BBA1-6E7492B36EB1}" srcOrd="8" destOrd="0" presId="urn:microsoft.com/office/officeart/2005/8/layout/default"/>
    <dgm:cxn modelId="{3B1816CA-639D-AA4A-BED5-E04990924717}" type="presParOf" srcId="{D3272799-8C43-9548-82D4-20A895C54B9E}" destId="{25943CB0-CFFD-D343-ADCD-30DEB03DD74F}" srcOrd="9" destOrd="0" presId="urn:microsoft.com/office/officeart/2005/8/layout/default"/>
    <dgm:cxn modelId="{E11CE16F-E0B3-374D-B9D6-CDF7FB660480}" type="presParOf" srcId="{D3272799-8C43-9548-82D4-20A895C54B9E}" destId="{996734FE-866E-0146-94F1-C288107A03B8}" srcOrd="10" destOrd="0" presId="urn:microsoft.com/office/officeart/2005/8/layout/default"/>
    <dgm:cxn modelId="{B034B6AD-D4BC-6F41-8AFF-5746A79E87DE}" type="presParOf" srcId="{D3272799-8C43-9548-82D4-20A895C54B9E}" destId="{463BB2EA-BDC5-9A40-BB6F-B5C01EC4D97E}" srcOrd="11" destOrd="0" presId="urn:microsoft.com/office/officeart/2005/8/layout/default"/>
    <dgm:cxn modelId="{59C95E64-2A1B-1B41-864A-520D45D5F4F7}" type="presParOf" srcId="{D3272799-8C43-9548-82D4-20A895C54B9E}" destId="{E683CB3D-23DC-6C40-BFA3-E1BA8F62EE6D}" srcOrd="12" destOrd="0" presId="urn:microsoft.com/office/officeart/2005/8/layout/default"/>
    <dgm:cxn modelId="{F44A4126-B322-4F4F-8F33-CBDFB6CF5269}" type="presParOf" srcId="{D3272799-8C43-9548-82D4-20A895C54B9E}" destId="{559EE256-7C65-6049-938D-2EDC55B3942D}" srcOrd="13" destOrd="0" presId="urn:microsoft.com/office/officeart/2005/8/layout/default"/>
    <dgm:cxn modelId="{C9C48694-33EB-7644-B5FA-F17CE5A29F1F}" type="presParOf" srcId="{D3272799-8C43-9548-82D4-20A895C54B9E}" destId="{31764D43-CF30-2444-82D1-4ED4B13F7756}"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661F14C-1517-4F0A-AB79-28625A5D4A99}" type="doc">
      <dgm:prSet loTypeId="urn:microsoft.com/office/officeart/2005/8/layout/list1" loCatId="list" qsTypeId="urn:microsoft.com/office/officeart/2005/8/quickstyle/simple2" qsCatId="simple" csTypeId="urn:microsoft.com/office/officeart/2005/8/colors/accent3_2" csCatId="accent3"/>
      <dgm:spPr/>
      <dgm:t>
        <a:bodyPr/>
        <a:lstStyle/>
        <a:p>
          <a:endParaRPr lang="en-US"/>
        </a:p>
      </dgm:t>
    </dgm:pt>
    <dgm:pt modelId="{E1BE82E1-AB3E-4FC6-B2D6-FC32343E6500}">
      <dgm:prSet/>
      <dgm:spPr/>
      <dgm:t>
        <a:bodyPr/>
        <a:lstStyle/>
        <a:p>
          <a:r>
            <a:rPr lang="en-US" b="1">
              <a:latin typeface="Arial" panose="020B0604020202020204" pitchFamily="34" charset="0"/>
              <a:cs typeface="Arial" panose="020B0604020202020204" pitchFamily="34" charset="0"/>
            </a:rPr>
            <a:t>Behavior</a:t>
          </a:r>
          <a:endParaRPr lang="en-US">
            <a:latin typeface="Arial" panose="020B0604020202020204" pitchFamily="34" charset="0"/>
            <a:cs typeface="Arial" panose="020B0604020202020204" pitchFamily="34" charset="0"/>
          </a:endParaRPr>
        </a:p>
      </dgm:t>
    </dgm:pt>
    <dgm:pt modelId="{A5C313DD-E39F-4539-B672-6A5EF9C9A749}" type="parTrans" cxnId="{8B2DDBAD-7E2D-46EA-87A2-797013C0D67B}">
      <dgm:prSet/>
      <dgm:spPr/>
      <dgm:t>
        <a:bodyPr/>
        <a:lstStyle/>
        <a:p>
          <a:endParaRPr lang="en-US">
            <a:latin typeface="Arial" panose="020B0604020202020204" pitchFamily="34" charset="0"/>
            <a:cs typeface="Arial" panose="020B0604020202020204" pitchFamily="34" charset="0"/>
          </a:endParaRPr>
        </a:p>
      </dgm:t>
    </dgm:pt>
    <dgm:pt modelId="{79788D55-6030-4073-A099-36763E52DB3B}" type="sibTrans" cxnId="{8B2DDBAD-7E2D-46EA-87A2-797013C0D67B}">
      <dgm:prSet/>
      <dgm:spPr/>
      <dgm:t>
        <a:bodyPr/>
        <a:lstStyle/>
        <a:p>
          <a:endParaRPr lang="en-US">
            <a:latin typeface="Arial" panose="020B0604020202020204" pitchFamily="34" charset="0"/>
            <a:cs typeface="Arial" panose="020B0604020202020204" pitchFamily="34" charset="0"/>
          </a:endParaRPr>
        </a:p>
      </dgm:t>
    </dgm:pt>
    <dgm:pt modelId="{E00B5B99-AFD3-4B82-BD54-C7C64D5FB3D8}">
      <dgm:prSet/>
      <dgm:spPr/>
      <dgm:t>
        <a:bodyPr/>
        <a:lstStyle/>
        <a:p>
          <a:r>
            <a:rPr lang="en-US" b="0">
              <a:latin typeface="Arial" panose="020B0604020202020204" pitchFamily="34" charset="0"/>
              <a:cs typeface="Arial" panose="020B0604020202020204" pitchFamily="34" charset="0"/>
            </a:rPr>
            <a:t>Functions of a behavior may maintain it</a:t>
          </a:r>
          <a:endParaRPr lang="en-US">
            <a:latin typeface="Arial" panose="020B0604020202020204" pitchFamily="34" charset="0"/>
            <a:cs typeface="Arial" panose="020B0604020202020204" pitchFamily="34" charset="0"/>
          </a:endParaRPr>
        </a:p>
      </dgm:t>
    </dgm:pt>
    <dgm:pt modelId="{CC49256A-3AE0-4928-BC18-E9D4CC4F5E68}" type="parTrans" cxnId="{AAFBA5D5-6F6C-4203-A901-14A51D2892AD}">
      <dgm:prSet/>
      <dgm:spPr/>
      <dgm:t>
        <a:bodyPr/>
        <a:lstStyle/>
        <a:p>
          <a:endParaRPr lang="en-US">
            <a:latin typeface="Arial" panose="020B0604020202020204" pitchFamily="34" charset="0"/>
            <a:cs typeface="Arial" panose="020B0604020202020204" pitchFamily="34" charset="0"/>
          </a:endParaRPr>
        </a:p>
      </dgm:t>
    </dgm:pt>
    <dgm:pt modelId="{32E970B8-64B2-418A-85F5-51C0706316C5}" type="sibTrans" cxnId="{AAFBA5D5-6F6C-4203-A901-14A51D2892AD}">
      <dgm:prSet/>
      <dgm:spPr/>
      <dgm:t>
        <a:bodyPr/>
        <a:lstStyle/>
        <a:p>
          <a:endParaRPr lang="en-US">
            <a:latin typeface="Arial" panose="020B0604020202020204" pitchFamily="34" charset="0"/>
            <a:cs typeface="Arial" panose="020B0604020202020204" pitchFamily="34" charset="0"/>
          </a:endParaRPr>
        </a:p>
      </dgm:t>
    </dgm:pt>
    <dgm:pt modelId="{FCF04736-A229-46A8-A4F3-B06F929674E9}">
      <dgm:prSet/>
      <dgm:spPr/>
      <dgm:t>
        <a:bodyPr/>
        <a:lstStyle/>
        <a:p>
          <a:r>
            <a:rPr lang="en-US">
              <a:latin typeface="Arial" panose="020B0604020202020204" pitchFamily="34" charset="0"/>
              <a:cs typeface="Arial" panose="020B0604020202020204" pitchFamily="34" charset="0"/>
            </a:rPr>
            <a:t>Escape</a:t>
          </a:r>
        </a:p>
      </dgm:t>
    </dgm:pt>
    <dgm:pt modelId="{72195B8E-C712-482D-AB6F-3D33D4BAFFAC}" type="parTrans" cxnId="{A7327ED7-E294-46F9-8944-F876DC7B4A02}">
      <dgm:prSet/>
      <dgm:spPr/>
      <dgm:t>
        <a:bodyPr/>
        <a:lstStyle/>
        <a:p>
          <a:endParaRPr lang="en-US">
            <a:latin typeface="Arial" panose="020B0604020202020204" pitchFamily="34" charset="0"/>
            <a:cs typeface="Arial" panose="020B0604020202020204" pitchFamily="34" charset="0"/>
          </a:endParaRPr>
        </a:p>
      </dgm:t>
    </dgm:pt>
    <dgm:pt modelId="{08BD8068-3A6D-4EE4-802D-C2207CB53856}" type="sibTrans" cxnId="{A7327ED7-E294-46F9-8944-F876DC7B4A02}">
      <dgm:prSet/>
      <dgm:spPr/>
      <dgm:t>
        <a:bodyPr/>
        <a:lstStyle/>
        <a:p>
          <a:endParaRPr lang="en-US">
            <a:latin typeface="Arial" panose="020B0604020202020204" pitchFamily="34" charset="0"/>
            <a:cs typeface="Arial" panose="020B0604020202020204" pitchFamily="34" charset="0"/>
          </a:endParaRPr>
        </a:p>
      </dgm:t>
    </dgm:pt>
    <dgm:pt modelId="{62BCE33F-BA35-4E50-A33A-83F03D289FB7}">
      <dgm:prSet/>
      <dgm:spPr/>
      <dgm:t>
        <a:bodyPr/>
        <a:lstStyle/>
        <a:p>
          <a:r>
            <a:rPr lang="en-US">
              <a:latin typeface="Arial" panose="020B0604020202020204" pitchFamily="34" charset="0"/>
              <a:cs typeface="Arial" panose="020B0604020202020204" pitchFamily="34" charset="0"/>
            </a:rPr>
            <a:t>Gain attention/ access to preferred people/things</a:t>
          </a:r>
        </a:p>
      </dgm:t>
    </dgm:pt>
    <dgm:pt modelId="{38694C1E-BDE4-4CF2-96E7-B4E1D0897B08}" type="parTrans" cxnId="{FE2FAB6C-E68C-4767-9699-ADE2E449AEC1}">
      <dgm:prSet/>
      <dgm:spPr/>
      <dgm:t>
        <a:bodyPr/>
        <a:lstStyle/>
        <a:p>
          <a:endParaRPr lang="en-US">
            <a:latin typeface="Arial" panose="020B0604020202020204" pitchFamily="34" charset="0"/>
            <a:cs typeface="Arial" panose="020B0604020202020204" pitchFamily="34" charset="0"/>
          </a:endParaRPr>
        </a:p>
      </dgm:t>
    </dgm:pt>
    <dgm:pt modelId="{72F23D73-81DD-42E4-B8FB-84D03A5CBB3A}" type="sibTrans" cxnId="{FE2FAB6C-E68C-4767-9699-ADE2E449AEC1}">
      <dgm:prSet/>
      <dgm:spPr/>
      <dgm:t>
        <a:bodyPr/>
        <a:lstStyle/>
        <a:p>
          <a:endParaRPr lang="en-US">
            <a:latin typeface="Arial" panose="020B0604020202020204" pitchFamily="34" charset="0"/>
            <a:cs typeface="Arial" panose="020B0604020202020204" pitchFamily="34" charset="0"/>
          </a:endParaRPr>
        </a:p>
      </dgm:t>
    </dgm:pt>
    <dgm:pt modelId="{EBFB0182-64E3-47F9-8D72-76B9E587B6A4}">
      <dgm:prSet/>
      <dgm:spPr/>
      <dgm:t>
        <a:bodyPr/>
        <a:lstStyle/>
        <a:p>
          <a:r>
            <a:rPr lang="en-US">
              <a:latin typeface="Arial" panose="020B0604020202020204" pitchFamily="34" charset="0"/>
              <a:cs typeface="Arial" panose="020B0604020202020204" pitchFamily="34" charset="0"/>
            </a:rPr>
            <a:t>Internal reinforcement (self-stimulatory, pain-reducing)</a:t>
          </a:r>
        </a:p>
      </dgm:t>
    </dgm:pt>
    <dgm:pt modelId="{E20ED1D9-007E-4248-BFBB-5922204EC198}" type="parTrans" cxnId="{77C7D5C7-DB0D-4D9B-91F1-396A800AA536}">
      <dgm:prSet/>
      <dgm:spPr/>
      <dgm:t>
        <a:bodyPr/>
        <a:lstStyle/>
        <a:p>
          <a:endParaRPr lang="en-US">
            <a:latin typeface="Arial" panose="020B0604020202020204" pitchFamily="34" charset="0"/>
            <a:cs typeface="Arial" panose="020B0604020202020204" pitchFamily="34" charset="0"/>
          </a:endParaRPr>
        </a:p>
      </dgm:t>
    </dgm:pt>
    <dgm:pt modelId="{206EFFD6-F15F-4FEB-AC6F-3C01C6C54707}" type="sibTrans" cxnId="{77C7D5C7-DB0D-4D9B-91F1-396A800AA536}">
      <dgm:prSet/>
      <dgm:spPr/>
      <dgm:t>
        <a:bodyPr/>
        <a:lstStyle/>
        <a:p>
          <a:endParaRPr lang="en-US">
            <a:latin typeface="Arial" panose="020B0604020202020204" pitchFamily="34" charset="0"/>
            <a:cs typeface="Arial" panose="020B0604020202020204" pitchFamily="34" charset="0"/>
          </a:endParaRPr>
        </a:p>
      </dgm:t>
    </dgm:pt>
    <dgm:pt modelId="{6908374C-6DD7-4F4C-AD06-15907758EA48}">
      <dgm:prSet/>
      <dgm:spPr/>
      <dgm:t>
        <a:bodyPr/>
        <a:lstStyle/>
        <a:p>
          <a:r>
            <a:rPr lang="en-US" b="0">
              <a:latin typeface="Arial" panose="020B0604020202020204" pitchFamily="34" charset="0"/>
              <a:cs typeface="Arial" panose="020B0604020202020204" pitchFamily="34" charset="0"/>
            </a:rPr>
            <a:t>May be inadvertently developed/maintained by environment</a:t>
          </a:r>
          <a:endParaRPr lang="en-US">
            <a:latin typeface="Arial" panose="020B0604020202020204" pitchFamily="34" charset="0"/>
            <a:cs typeface="Arial" panose="020B0604020202020204" pitchFamily="34" charset="0"/>
          </a:endParaRPr>
        </a:p>
      </dgm:t>
    </dgm:pt>
    <dgm:pt modelId="{F3B931CE-054C-4DD9-9E0F-4C9E877B700F}" type="parTrans" cxnId="{5A2C83ED-9F16-4209-AB8F-DBEB5B77845F}">
      <dgm:prSet/>
      <dgm:spPr/>
      <dgm:t>
        <a:bodyPr/>
        <a:lstStyle/>
        <a:p>
          <a:endParaRPr lang="en-US">
            <a:latin typeface="Arial" panose="020B0604020202020204" pitchFamily="34" charset="0"/>
            <a:cs typeface="Arial" panose="020B0604020202020204" pitchFamily="34" charset="0"/>
          </a:endParaRPr>
        </a:p>
      </dgm:t>
    </dgm:pt>
    <dgm:pt modelId="{B1F0FBF3-AFF8-4E9D-B04B-AF2D1970E90D}" type="sibTrans" cxnId="{5A2C83ED-9F16-4209-AB8F-DBEB5B77845F}">
      <dgm:prSet/>
      <dgm:spPr/>
      <dgm:t>
        <a:bodyPr/>
        <a:lstStyle/>
        <a:p>
          <a:endParaRPr lang="en-US">
            <a:latin typeface="Arial" panose="020B0604020202020204" pitchFamily="34" charset="0"/>
            <a:cs typeface="Arial" panose="020B0604020202020204" pitchFamily="34" charset="0"/>
          </a:endParaRPr>
        </a:p>
      </dgm:t>
    </dgm:pt>
    <dgm:pt modelId="{9A99ACDA-4012-47A1-9731-C80D0685B70B}">
      <dgm:prSet/>
      <dgm:spPr/>
      <dgm:t>
        <a:bodyPr/>
        <a:lstStyle/>
        <a:p>
          <a:r>
            <a:rPr lang="en-US" b="0">
              <a:latin typeface="Arial" panose="020B0604020202020204" pitchFamily="34" charset="0"/>
              <a:cs typeface="Arial" panose="020B0604020202020204" pitchFamily="34" charset="0"/>
            </a:rPr>
            <a:t>ABCs to assess</a:t>
          </a:r>
          <a:endParaRPr lang="en-US">
            <a:latin typeface="Arial" panose="020B0604020202020204" pitchFamily="34" charset="0"/>
            <a:cs typeface="Arial" panose="020B0604020202020204" pitchFamily="34" charset="0"/>
          </a:endParaRPr>
        </a:p>
      </dgm:t>
    </dgm:pt>
    <dgm:pt modelId="{713CCE0C-34DB-469B-B266-74DC9196945F}" type="parTrans" cxnId="{17557FDA-8B47-4C31-AC99-25132F088626}">
      <dgm:prSet/>
      <dgm:spPr/>
      <dgm:t>
        <a:bodyPr/>
        <a:lstStyle/>
        <a:p>
          <a:endParaRPr lang="en-US">
            <a:latin typeface="Arial" panose="020B0604020202020204" pitchFamily="34" charset="0"/>
            <a:cs typeface="Arial" panose="020B0604020202020204" pitchFamily="34" charset="0"/>
          </a:endParaRPr>
        </a:p>
      </dgm:t>
    </dgm:pt>
    <dgm:pt modelId="{18B86B01-14BC-4DA0-9A01-4BE99879160B}" type="sibTrans" cxnId="{17557FDA-8B47-4C31-AC99-25132F088626}">
      <dgm:prSet/>
      <dgm:spPr/>
      <dgm:t>
        <a:bodyPr/>
        <a:lstStyle/>
        <a:p>
          <a:endParaRPr lang="en-US">
            <a:latin typeface="Arial" panose="020B0604020202020204" pitchFamily="34" charset="0"/>
            <a:cs typeface="Arial" panose="020B0604020202020204" pitchFamily="34" charset="0"/>
          </a:endParaRPr>
        </a:p>
      </dgm:t>
    </dgm:pt>
    <dgm:pt modelId="{14FE6709-33F1-475F-96FA-04E1916FD937}">
      <dgm:prSet/>
      <dgm:spPr/>
      <dgm:t>
        <a:bodyPr/>
        <a:lstStyle/>
        <a:p>
          <a:r>
            <a:rPr lang="en-US" b="1">
              <a:latin typeface="Arial" panose="020B0604020202020204" pitchFamily="34" charset="0"/>
              <a:cs typeface="Arial" panose="020B0604020202020204" pitchFamily="34" charset="0"/>
            </a:rPr>
            <a:t>Communication</a:t>
          </a:r>
          <a:endParaRPr lang="en-US">
            <a:latin typeface="Arial" panose="020B0604020202020204" pitchFamily="34" charset="0"/>
            <a:cs typeface="Arial" panose="020B0604020202020204" pitchFamily="34" charset="0"/>
          </a:endParaRPr>
        </a:p>
      </dgm:t>
    </dgm:pt>
    <dgm:pt modelId="{7B1BC63B-D994-42ED-9C91-80DF19ABBFF2}" type="parTrans" cxnId="{61C43DFB-AB47-4AC8-850A-4962CE4C2F63}">
      <dgm:prSet/>
      <dgm:spPr/>
      <dgm:t>
        <a:bodyPr/>
        <a:lstStyle/>
        <a:p>
          <a:endParaRPr lang="en-US">
            <a:latin typeface="Arial" panose="020B0604020202020204" pitchFamily="34" charset="0"/>
            <a:cs typeface="Arial" panose="020B0604020202020204" pitchFamily="34" charset="0"/>
          </a:endParaRPr>
        </a:p>
      </dgm:t>
    </dgm:pt>
    <dgm:pt modelId="{DD1DFA8E-6A81-4D41-8B5B-4A29668B59CB}" type="sibTrans" cxnId="{61C43DFB-AB47-4AC8-850A-4962CE4C2F63}">
      <dgm:prSet/>
      <dgm:spPr/>
      <dgm:t>
        <a:bodyPr/>
        <a:lstStyle/>
        <a:p>
          <a:endParaRPr lang="en-US">
            <a:latin typeface="Arial" panose="020B0604020202020204" pitchFamily="34" charset="0"/>
            <a:cs typeface="Arial" panose="020B0604020202020204" pitchFamily="34" charset="0"/>
          </a:endParaRPr>
        </a:p>
      </dgm:t>
    </dgm:pt>
    <dgm:pt modelId="{5F9E983E-1893-4D45-A150-DA1375689438}">
      <dgm:prSet/>
      <dgm:spPr/>
      <dgm:t>
        <a:bodyPr/>
        <a:lstStyle/>
        <a:p>
          <a:r>
            <a:rPr lang="en-US" b="0">
              <a:latin typeface="Arial" panose="020B0604020202020204" pitchFamily="34" charset="0"/>
              <a:cs typeface="Arial" panose="020B0604020202020204" pitchFamily="34" charset="0"/>
            </a:rPr>
            <a:t>Inability to communicate can cause/exacerbate symptoms</a:t>
          </a:r>
          <a:endParaRPr lang="en-US">
            <a:latin typeface="Arial" panose="020B0604020202020204" pitchFamily="34" charset="0"/>
            <a:cs typeface="Arial" panose="020B0604020202020204" pitchFamily="34" charset="0"/>
          </a:endParaRPr>
        </a:p>
      </dgm:t>
    </dgm:pt>
    <dgm:pt modelId="{5A7A249E-1726-4B70-AC18-9508AA9F37F0}" type="parTrans" cxnId="{DAC5F3D3-8B67-45D6-BC04-D8997CF1207F}">
      <dgm:prSet/>
      <dgm:spPr/>
      <dgm:t>
        <a:bodyPr/>
        <a:lstStyle/>
        <a:p>
          <a:endParaRPr lang="en-US">
            <a:latin typeface="Arial" panose="020B0604020202020204" pitchFamily="34" charset="0"/>
            <a:cs typeface="Arial" panose="020B0604020202020204" pitchFamily="34" charset="0"/>
          </a:endParaRPr>
        </a:p>
      </dgm:t>
    </dgm:pt>
    <dgm:pt modelId="{F0FAEDA7-A2EF-465D-BA7F-D51404048BBE}" type="sibTrans" cxnId="{DAC5F3D3-8B67-45D6-BC04-D8997CF1207F}">
      <dgm:prSet/>
      <dgm:spPr/>
      <dgm:t>
        <a:bodyPr/>
        <a:lstStyle/>
        <a:p>
          <a:endParaRPr lang="en-US">
            <a:latin typeface="Arial" panose="020B0604020202020204" pitchFamily="34" charset="0"/>
            <a:cs typeface="Arial" panose="020B0604020202020204" pitchFamily="34" charset="0"/>
          </a:endParaRPr>
        </a:p>
      </dgm:t>
    </dgm:pt>
    <dgm:pt modelId="{2682C4EF-071D-4505-BF08-E98056117018}">
      <dgm:prSet/>
      <dgm:spPr/>
      <dgm:t>
        <a:bodyPr/>
        <a:lstStyle/>
        <a:p>
          <a:r>
            <a:rPr lang="en-US">
              <a:latin typeface="Arial" panose="020B0604020202020204" pitchFamily="34" charset="0"/>
              <a:cs typeface="Arial" panose="020B0604020202020204" pitchFamily="34" charset="0"/>
            </a:rPr>
            <a:t>Benefits of alternative or augmentative communication (AAC) methods</a:t>
          </a:r>
        </a:p>
      </dgm:t>
    </dgm:pt>
    <dgm:pt modelId="{97E642BB-4E10-49F6-B654-838C2697CA6A}" type="parTrans" cxnId="{AFAE507A-92A9-478A-8181-F1F012A4D741}">
      <dgm:prSet/>
      <dgm:spPr/>
      <dgm:t>
        <a:bodyPr/>
        <a:lstStyle/>
        <a:p>
          <a:endParaRPr lang="en-US">
            <a:latin typeface="Arial" panose="020B0604020202020204" pitchFamily="34" charset="0"/>
            <a:cs typeface="Arial" panose="020B0604020202020204" pitchFamily="34" charset="0"/>
          </a:endParaRPr>
        </a:p>
      </dgm:t>
    </dgm:pt>
    <dgm:pt modelId="{C75E1159-B24E-411C-8871-2EACF5318A83}" type="sibTrans" cxnId="{AFAE507A-92A9-478A-8181-F1F012A4D741}">
      <dgm:prSet/>
      <dgm:spPr/>
      <dgm:t>
        <a:bodyPr/>
        <a:lstStyle/>
        <a:p>
          <a:endParaRPr lang="en-US">
            <a:latin typeface="Arial" panose="020B0604020202020204" pitchFamily="34" charset="0"/>
            <a:cs typeface="Arial" panose="020B0604020202020204" pitchFamily="34" charset="0"/>
          </a:endParaRPr>
        </a:p>
      </dgm:t>
    </dgm:pt>
    <dgm:pt modelId="{CC6948CD-3889-3545-9FE7-7BA42A2A5317}" type="pres">
      <dgm:prSet presAssocID="{A661F14C-1517-4F0A-AB79-28625A5D4A99}" presName="linear" presStyleCnt="0">
        <dgm:presLayoutVars>
          <dgm:dir/>
          <dgm:animLvl val="lvl"/>
          <dgm:resizeHandles val="exact"/>
        </dgm:presLayoutVars>
      </dgm:prSet>
      <dgm:spPr/>
    </dgm:pt>
    <dgm:pt modelId="{BD8B71CD-3C34-6245-9DA5-0CEBD6472954}" type="pres">
      <dgm:prSet presAssocID="{E1BE82E1-AB3E-4FC6-B2D6-FC32343E6500}" presName="parentLin" presStyleCnt="0"/>
      <dgm:spPr/>
    </dgm:pt>
    <dgm:pt modelId="{B9CDA47B-7F04-C247-8F88-9E45D84EA848}" type="pres">
      <dgm:prSet presAssocID="{E1BE82E1-AB3E-4FC6-B2D6-FC32343E6500}" presName="parentLeftMargin" presStyleLbl="node1" presStyleIdx="0" presStyleCnt="2"/>
      <dgm:spPr/>
    </dgm:pt>
    <dgm:pt modelId="{1A59A885-55DD-2140-9E87-BDE5634A3342}" type="pres">
      <dgm:prSet presAssocID="{E1BE82E1-AB3E-4FC6-B2D6-FC32343E6500}" presName="parentText" presStyleLbl="node1" presStyleIdx="0" presStyleCnt="2">
        <dgm:presLayoutVars>
          <dgm:chMax val="0"/>
          <dgm:bulletEnabled val="1"/>
        </dgm:presLayoutVars>
      </dgm:prSet>
      <dgm:spPr/>
    </dgm:pt>
    <dgm:pt modelId="{10F12F2E-A644-FA4C-9ADA-0A52854BEA98}" type="pres">
      <dgm:prSet presAssocID="{E1BE82E1-AB3E-4FC6-B2D6-FC32343E6500}" presName="negativeSpace" presStyleCnt="0"/>
      <dgm:spPr/>
    </dgm:pt>
    <dgm:pt modelId="{F74D0321-8517-FC40-A85E-D3EEF551F0FC}" type="pres">
      <dgm:prSet presAssocID="{E1BE82E1-AB3E-4FC6-B2D6-FC32343E6500}" presName="childText" presStyleLbl="conFgAcc1" presStyleIdx="0" presStyleCnt="2">
        <dgm:presLayoutVars>
          <dgm:bulletEnabled val="1"/>
        </dgm:presLayoutVars>
      </dgm:prSet>
      <dgm:spPr/>
    </dgm:pt>
    <dgm:pt modelId="{59503811-7DB3-0A47-BEC0-CA4BDB001242}" type="pres">
      <dgm:prSet presAssocID="{79788D55-6030-4073-A099-36763E52DB3B}" presName="spaceBetweenRectangles" presStyleCnt="0"/>
      <dgm:spPr/>
    </dgm:pt>
    <dgm:pt modelId="{4DA1CD3C-AFBE-E542-B30D-59B404CA605B}" type="pres">
      <dgm:prSet presAssocID="{14FE6709-33F1-475F-96FA-04E1916FD937}" presName="parentLin" presStyleCnt="0"/>
      <dgm:spPr/>
    </dgm:pt>
    <dgm:pt modelId="{63DE1BFE-DC84-3E49-85DE-E1BF0331BE74}" type="pres">
      <dgm:prSet presAssocID="{14FE6709-33F1-475F-96FA-04E1916FD937}" presName="parentLeftMargin" presStyleLbl="node1" presStyleIdx="0" presStyleCnt="2"/>
      <dgm:spPr/>
    </dgm:pt>
    <dgm:pt modelId="{1FC232BD-CB3A-B240-9669-E09D3278CCC4}" type="pres">
      <dgm:prSet presAssocID="{14FE6709-33F1-475F-96FA-04E1916FD937}" presName="parentText" presStyleLbl="node1" presStyleIdx="1" presStyleCnt="2">
        <dgm:presLayoutVars>
          <dgm:chMax val="0"/>
          <dgm:bulletEnabled val="1"/>
        </dgm:presLayoutVars>
      </dgm:prSet>
      <dgm:spPr/>
    </dgm:pt>
    <dgm:pt modelId="{94ED0BF0-BA05-754A-8202-32E6A1C38AED}" type="pres">
      <dgm:prSet presAssocID="{14FE6709-33F1-475F-96FA-04E1916FD937}" presName="negativeSpace" presStyleCnt="0"/>
      <dgm:spPr/>
    </dgm:pt>
    <dgm:pt modelId="{E8118313-C2D9-E34B-9A30-988887B05EA1}" type="pres">
      <dgm:prSet presAssocID="{14FE6709-33F1-475F-96FA-04E1916FD937}" presName="childText" presStyleLbl="conFgAcc1" presStyleIdx="1" presStyleCnt="2">
        <dgm:presLayoutVars>
          <dgm:bulletEnabled val="1"/>
        </dgm:presLayoutVars>
      </dgm:prSet>
      <dgm:spPr/>
    </dgm:pt>
  </dgm:ptLst>
  <dgm:cxnLst>
    <dgm:cxn modelId="{311AAA04-D21D-0A46-A0A1-A624BCF80421}" type="presOf" srcId="{A661F14C-1517-4F0A-AB79-28625A5D4A99}" destId="{CC6948CD-3889-3545-9FE7-7BA42A2A5317}" srcOrd="0" destOrd="0" presId="urn:microsoft.com/office/officeart/2005/8/layout/list1"/>
    <dgm:cxn modelId="{A00F700A-A675-DE46-AC7B-EE63523D7500}" type="presOf" srcId="{5F9E983E-1893-4D45-A150-DA1375689438}" destId="{E8118313-C2D9-E34B-9A30-988887B05EA1}" srcOrd="0" destOrd="0" presId="urn:microsoft.com/office/officeart/2005/8/layout/list1"/>
    <dgm:cxn modelId="{6460BB11-E950-6449-9525-27D00B969B8D}" type="presOf" srcId="{62BCE33F-BA35-4E50-A33A-83F03D289FB7}" destId="{F74D0321-8517-FC40-A85E-D3EEF551F0FC}" srcOrd="0" destOrd="2" presId="urn:microsoft.com/office/officeart/2005/8/layout/list1"/>
    <dgm:cxn modelId="{4E75CF24-0629-C440-BE73-42827E1ECC1D}" type="presOf" srcId="{E1BE82E1-AB3E-4FC6-B2D6-FC32343E6500}" destId="{B9CDA47B-7F04-C247-8F88-9E45D84EA848}" srcOrd="0" destOrd="0" presId="urn:microsoft.com/office/officeart/2005/8/layout/list1"/>
    <dgm:cxn modelId="{F3660851-7E45-164C-8761-1EE0D077F012}" type="presOf" srcId="{14FE6709-33F1-475F-96FA-04E1916FD937}" destId="{63DE1BFE-DC84-3E49-85DE-E1BF0331BE74}" srcOrd="0" destOrd="0" presId="urn:microsoft.com/office/officeart/2005/8/layout/list1"/>
    <dgm:cxn modelId="{09B2425D-5E1E-9544-863B-E669FBD9A344}" type="presOf" srcId="{E1BE82E1-AB3E-4FC6-B2D6-FC32343E6500}" destId="{1A59A885-55DD-2140-9E87-BDE5634A3342}" srcOrd="1" destOrd="0" presId="urn:microsoft.com/office/officeart/2005/8/layout/list1"/>
    <dgm:cxn modelId="{FE2FAB6C-E68C-4767-9699-ADE2E449AEC1}" srcId="{E00B5B99-AFD3-4B82-BD54-C7C64D5FB3D8}" destId="{62BCE33F-BA35-4E50-A33A-83F03D289FB7}" srcOrd="1" destOrd="0" parTransId="{38694C1E-BDE4-4CF2-96E7-B4E1D0897B08}" sibTransId="{72F23D73-81DD-42E4-B8FB-84D03A5CBB3A}"/>
    <dgm:cxn modelId="{AFAE507A-92A9-478A-8181-F1F012A4D741}" srcId="{5F9E983E-1893-4D45-A150-DA1375689438}" destId="{2682C4EF-071D-4505-BF08-E98056117018}" srcOrd="0" destOrd="0" parTransId="{97E642BB-4E10-49F6-B654-838C2697CA6A}" sibTransId="{C75E1159-B24E-411C-8871-2EACF5318A83}"/>
    <dgm:cxn modelId="{ECB85780-B3D1-3F42-9602-D4DE4DEF4F66}" type="presOf" srcId="{2682C4EF-071D-4505-BF08-E98056117018}" destId="{E8118313-C2D9-E34B-9A30-988887B05EA1}" srcOrd="0" destOrd="1" presId="urn:microsoft.com/office/officeart/2005/8/layout/list1"/>
    <dgm:cxn modelId="{A141539B-8A09-E645-B487-BDF711933132}" type="presOf" srcId="{14FE6709-33F1-475F-96FA-04E1916FD937}" destId="{1FC232BD-CB3A-B240-9669-E09D3278CCC4}" srcOrd="1" destOrd="0" presId="urn:microsoft.com/office/officeart/2005/8/layout/list1"/>
    <dgm:cxn modelId="{8B2DDBAD-7E2D-46EA-87A2-797013C0D67B}" srcId="{A661F14C-1517-4F0A-AB79-28625A5D4A99}" destId="{E1BE82E1-AB3E-4FC6-B2D6-FC32343E6500}" srcOrd="0" destOrd="0" parTransId="{A5C313DD-E39F-4539-B672-6A5EF9C9A749}" sibTransId="{79788D55-6030-4073-A099-36763E52DB3B}"/>
    <dgm:cxn modelId="{E72CD5B8-EDC2-F647-922F-D7A831A6E993}" type="presOf" srcId="{E00B5B99-AFD3-4B82-BD54-C7C64D5FB3D8}" destId="{F74D0321-8517-FC40-A85E-D3EEF551F0FC}" srcOrd="0" destOrd="0" presId="urn:microsoft.com/office/officeart/2005/8/layout/list1"/>
    <dgm:cxn modelId="{9E58E3BF-DFC7-0F4F-B132-0A6420611DD9}" type="presOf" srcId="{EBFB0182-64E3-47F9-8D72-76B9E587B6A4}" destId="{F74D0321-8517-FC40-A85E-D3EEF551F0FC}" srcOrd="0" destOrd="3" presId="urn:microsoft.com/office/officeart/2005/8/layout/list1"/>
    <dgm:cxn modelId="{99FA61C1-C36B-554B-A1B4-B599D122B36B}" type="presOf" srcId="{6908374C-6DD7-4F4C-AD06-15907758EA48}" destId="{F74D0321-8517-FC40-A85E-D3EEF551F0FC}" srcOrd="0" destOrd="4" presId="urn:microsoft.com/office/officeart/2005/8/layout/list1"/>
    <dgm:cxn modelId="{77C7D5C7-DB0D-4D9B-91F1-396A800AA536}" srcId="{E00B5B99-AFD3-4B82-BD54-C7C64D5FB3D8}" destId="{EBFB0182-64E3-47F9-8D72-76B9E587B6A4}" srcOrd="2" destOrd="0" parTransId="{E20ED1D9-007E-4248-BFBB-5922204EC198}" sibTransId="{206EFFD6-F15F-4FEB-AC6F-3C01C6C54707}"/>
    <dgm:cxn modelId="{0CFC53D1-BE97-2F4E-9738-8FC82D24A958}" type="presOf" srcId="{9A99ACDA-4012-47A1-9731-C80D0685B70B}" destId="{F74D0321-8517-FC40-A85E-D3EEF551F0FC}" srcOrd="0" destOrd="5" presId="urn:microsoft.com/office/officeart/2005/8/layout/list1"/>
    <dgm:cxn modelId="{DAC5F3D3-8B67-45D6-BC04-D8997CF1207F}" srcId="{14FE6709-33F1-475F-96FA-04E1916FD937}" destId="{5F9E983E-1893-4D45-A150-DA1375689438}" srcOrd="0" destOrd="0" parTransId="{5A7A249E-1726-4B70-AC18-9508AA9F37F0}" sibTransId="{F0FAEDA7-A2EF-465D-BA7F-D51404048BBE}"/>
    <dgm:cxn modelId="{AAFBA5D5-6F6C-4203-A901-14A51D2892AD}" srcId="{E1BE82E1-AB3E-4FC6-B2D6-FC32343E6500}" destId="{E00B5B99-AFD3-4B82-BD54-C7C64D5FB3D8}" srcOrd="0" destOrd="0" parTransId="{CC49256A-3AE0-4928-BC18-E9D4CC4F5E68}" sibTransId="{32E970B8-64B2-418A-85F5-51C0706316C5}"/>
    <dgm:cxn modelId="{A7327ED7-E294-46F9-8944-F876DC7B4A02}" srcId="{E00B5B99-AFD3-4B82-BD54-C7C64D5FB3D8}" destId="{FCF04736-A229-46A8-A4F3-B06F929674E9}" srcOrd="0" destOrd="0" parTransId="{72195B8E-C712-482D-AB6F-3D33D4BAFFAC}" sibTransId="{08BD8068-3A6D-4EE4-802D-C2207CB53856}"/>
    <dgm:cxn modelId="{17557FDA-8B47-4C31-AC99-25132F088626}" srcId="{E1BE82E1-AB3E-4FC6-B2D6-FC32343E6500}" destId="{9A99ACDA-4012-47A1-9731-C80D0685B70B}" srcOrd="2" destOrd="0" parTransId="{713CCE0C-34DB-469B-B266-74DC9196945F}" sibTransId="{18B86B01-14BC-4DA0-9A01-4BE99879160B}"/>
    <dgm:cxn modelId="{A41F5BDC-F2FF-6D48-81F9-CE2792506A52}" type="presOf" srcId="{FCF04736-A229-46A8-A4F3-B06F929674E9}" destId="{F74D0321-8517-FC40-A85E-D3EEF551F0FC}" srcOrd="0" destOrd="1" presId="urn:microsoft.com/office/officeart/2005/8/layout/list1"/>
    <dgm:cxn modelId="{5A2C83ED-9F16-4209-AB8F-DBEB5B77845F}" srcId="{E1BE82E1-AB3E-4FC6-B2D6-FC32343E6500}" destId="{6908374C-6DD7-4F4C-AD06-15907758EA48}" srcOrd="1" destOrd="0" parTransId="{F3B931CE-054C-4DD9-9E0F-4C9E877B700F}" sibTransId="{B1F0FBF3-AFF8-4E9D-B04B-AF2D1970E90D}"/>
    <dgm:cxn modelId="{61C43DFB-AB47-4AC8-850A-4962CE4C2F63}" srcId="{A661F14C-1517-4F0A-AB79-28625A5D4A99}" destId="{14FE6709-33F1-475F-96FA-04E1916FD937}" srcOrd="1" destOrd="0" parTransId="{7B1BC63B-D994-42ED-9C91-80DF19ABBFF2}" sibTransId="{DD1DFA8E-6A81-4D41-8B5B-4A29668B59CB}"/>
    <dgm:cxn modelId="{C44C8B0D-D478-E84E-921E-13190B9BAA37}" type="presParOf" srcId="{CC6948CD-3889-3545-9FE7-7BA42A2A5317}" destId="{BD8B71CD-3C34-6245-9DA5-0CEBD6472954}" srcOrd="0" destOrd="0" presId="urn:microsoft.com/office/officeart/2005/8/layout/list1"/>
    <dgm:cxn modelId="{2687DD7B-3D23-3F47-BA3F-F582ED604410}" type="presParOf" srcId="{BD8B71CD-3C34-6245-9DA5-0CEBD6472954}" destId="{B9CDA47B-7F04-C247-8F88-9E45D84EA848}" srcOrd="0" destOrd="0" presId="urn:microsoft.com/office/officeart/2005/8/layout/list1"/>
    <dgm:cxn modelId="{D9A63930-A186-6742-A8E9-EC033A927C2C}" type="presParOf" srcId="{BD8B71CD-3C34-6245-9DA5-0CEBD6472954}" destId="{1A59A885-55DD-2140-9E87-BDE5634A3342}" srcOrd="1" destOrd="0" presId="urn:microsoft.com/office/officeart/2005/8/layout/list1"/>
    <dgm:cxn modelId="{7B326462-DD3F-BF43-93C2-D98551E59438}" type="presParOf" srcId="{CC6948CD-3889-3545-9FE7-7BA42A2A5317}" destId="{10F12F2E-A644-FA4C-9ADA-0A52854BEA98}" srcOrd="1" destOrd="0" presId="urn:microsoft.com/office/officeart/2005/8/layout/list1"/>
    <dgm:cxn modelId="{F042E387-A381-D244-A801-2FC359C93C07}" type="presParOf" srcId="{CC6948CD-3889-3545-9FE7-7BA42A2A5317}" destId="{F74D0321-8517-FC40-A85E-D3EEF551F0FC}" srcOrd="2" destOrd="0" presId="urn:microsoft.com/office/officeart/2005/8/layout/list1"/>
    <dgm:cxn modelId="{CB0885B9-7358-9342-B349-EEA09DBADDF4}" type="presParOf" srcId="{CC6948CD-3889-3545-9FE7-7BA42A2A5317}" destId="{59503811-7DB3-0A47-BEC0-CA4BDB001242}" srcOrd="3" destOrd="0" presId="urn:microsoft.com/office/officeart/2005/8/layout/list1"/>
    <dgm:cxn modelId="{B2347A99-A5A7-9F4C-965F-45CA6A7FC307}" type="presParOf" srcId="{CC6948CD-3889-3545-9FE7-7BA42A2A5317}" destId="{4DA1CD3C-AFBE-E542-B30D-59B404CA605B}" srcOrd="4" destOrd="0" presId="urn:microsoft.com/office/officeart/2005/8/layout/list1"/>
    <dgm:cxn modelId="{35700EF4-F591-A14E-B49D-F406972EEF8A}" type="presParOf" srcId="{4DA1CD3C-AFBE-E542-B30D-59B404CA605B}" destId="{63DE1BFE-DC84-3E49-85DE-E1BF0331BE74}" srcOrd="0" destOrd="0" presId="urn:microsoft.com/office/officeart/2005/8/layout/list1"/>
    <dgm:cxn modelId="{38357818-4977-2844-8D9A-CDDFC242C198}" type="presParOf" srcId="{4DA1CD3C-AFBE-E542-B30D-59B404CA605B}" destId="{1FC232BD-CB3A-B240-9669-E09D3278CCC4}" srcOrd="1" destOrd="0" presId="urn:microsoft.com/office/officeart/2005/8/layout/list1"/>
    <dgm:cxn modelId="{E296D917-040E-0449-B3C5-B58DE2638B28}" type="presParOf" srcId="{CC6948CD-3889-3545-9FE7-7BA42A2A5317}" destId="{94ED0BF0-BA05-754A-8202-32E6A1C38AED}" srcOrd="5" destOrd="0" presId="urn:microsoft.com/office/officeart/2005/8/layout/list1"/>
    <dgm:cxn modelId="{8DA1D66B-FB13-7646-820F-5F8CD98EFFAB}" type="presParOf" srcId="{CC6948CD-3889-3545-9FE7-7BA42A2A5317}" destId="{E8118313-C2D9-E34B-9A30-988887B05EA1}"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4B1FB95-2621-4EAD-8BAC-E4A8953A35AF}"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US"/>
        </a:p>
      </dgm:t>
    </dgm:pt>
    <dgm:pt modelId="{D032F300-3768-4545-BE90-3B0530C7C648}">
      <dgm:prSet/>
      <dgm:spPr/>
      <dgm:t>
        <a:bodyPr/>
        <a:lstStyle/>
        <a:p>
          <a:r>
            <a:rPr lang="en-US" b="1"/>
            <a:t>Anxiety</a:t>
          </a:r>
          <a:endParaRPr lang="en-US"/>
        </a:p>
      </dgm:t>
    </dgm:pt>
    <dgm:pt modelId="{2A836027-0C54-4809-9C30-9EDB01D04EE8}" type="parTrans" cxnId="{3CE4ECB0-E708-4516-B06A-36AC0C44EB59}">
      <dgm:prSet/>
      <dgm:spPr/>
      <dgm:t>
        <a:bodyPr/>
        <a:lstStyle/>
        <a:p>
          <a:endParaRPr lang="en-US"/>
        </a:p>
      </dgm:t>
    </dgm:pt>
    <dgm:pt modelId="{B69B781A-F2A3-469A-9CF2-1491D8687753}" type="sibTrans" cxnId="{3CE4ECB0-E708-4516-B06A-36AC0C44EB59}">
      <dgm:prSet/>
      <dgm:spPr/>
      <dgm:t>
        <a:bodyPr/>
        <a:lstStyle/>
        <a:p>
          <a:endParaRPr lang="en-US"/>
        </a:p>
      </dgm:t>
    </dgm:pt>
    <dgm:pt modelId="{D766A6B2-C2A6-44E1-8202-618ED23F826B}">
      <dgm:prSet/>
      <dgm:spPr/>
      <dgm:t>
        <a:bodyPr/>
        <a:lstStyle/>
        <a:p>
          <a:r>
            <a:rPr lang="en-US"/>
            <a:t>DBC and NCBRF anxiety subscales</a:t>
          </a:r>
        </a:p>
      </dgm:t>
    </dgm:pt>
    <dgm:pt modelId="{A2642B84-7002-48CE-A64A-3006E891D592}" type="parTrans" cxnId="{E0259947-A999-48E8-ABC6-A90E07805634}">
      <dgm:prSet/>
      <dgm:spPr/>
      <dgm:t>
        <a:bodyPr/>
        <a:lstStyle/>
        <a:p>
          <a:endParaRPr lang="en-US"/>
        </a:p>
      </dgm:t>
    </dgm:pt>
    <dgm:pt modelId="{A14B7877-AE71-4745-A996-D6F158471801}" type="sibTrans" cxnId="{E0259947-A999-48E8-ABC6-A90E07805634}">
      <dgm:prSet/>
      <dgm:spPr/>
      <dgm:t>
        <a:bodyPr/>
        <a:lstStyle/>
        <a:p>
          <a:endParaRPr lang="en-US"/>
        </a:p>
      </dgm:t>
    </dgm:pt>
    <dgm:pt modelId="{DEDC3A50-BAEB-4D91-B7F5-5C09AF51E989}">
      <dgm:prSet/>
      <dgm:spPr/>
      <dgm:t>
        <a:bodyPr/>
        <a:lstStyle/>
        <a:p>
          <a:r>
            <a:rPr lang="en-US"/>
            <a:t>CBCL Anxious/Depressed subscale for mild IDD, but unable to separate out</a:t>
          </a:r>
        </a:p>
      </dgm:t>
    </dgm:pt>
    <dgm:pt modelId="{35C04E28-A47F-4831-9DE5-7325A3DED6FC}" type="parTrans" cxnId="{3FB800C6-3204-42F0-B5B1-E926F43C134D}">
      <dgm:prSet/>
      <dgm:spPr/>
      <dgm:t>
        <a:bodyPr/>
        <a:lstStyle/>
        <a:p>
          <a:endParaRPr lang="en-US"/>
        </a:p>
      </dgm:t>
    </dgm:pt>
    <dgm:pt modelId="{7ADF5DA9-DFB9-4A1E-BDB0-E41CBBD2A7FD}" type="sibTrans" cxnId="{3FB800C6-3204-42F0-B5B1-E926F43C134D}">
      <dgm:prSet/>
      <dgm:spPr/>
      <dgm:t>
        <a:bodyPr/>
        <a:lstStyle/>
        <a:p>
          <a:endParaRPr lang="en-US"/>
        </a:p>
      </dgm:t>
    </dgm:pt>
    <dgm:pt modelId="{2D752CA9-A7F7-45D0-97B3-378F8BD73EDB}">
      <dgm:prSet/>
      <dgm:spPr/>
      <dgm:t>
        <a:bodyPr/>
        <a:lstStyle/>
        <a:p>
          <a:r>
            <a:rPr lang="en-US"/>
            <a:t>Psychopathology Instrument for Mentally Retarded Adults (PRIMA) and CBCL have good convergent validity for anxiety/depression </a:t>
          </a:r>
        </a:p>
      </dgm:t>
    </dgm:pt>
    <dgm:pt modelId="{236BD8DF-EDC6-4EF5-AC68-3C52B370492E}" type="parTrans" cxnId="{EF0F1612-D60D-46BE-BA4B-43A25F8A2F3E}">
      <dgm:prSet/>
      <dgm:spPr/>
      <dgm:t>
        <a:bodyPr/>
        <a:lstStyle/>
        <a:p>
          <a:endParaRPr lang="en-US"/>
        </a:p>
      </dgm:t>
    </dgm:pt>
    <dgm:pt modelId="{8E7C50F7-0578-4121-99AB-F222FC7F0C77}" type="sibTrans" cxnId="{EF0F1612-D60D-46BE-BA4B-43A25F8A2F3E}">
      <dgm:prSet/>
      <dgm:spPr/>
      <dgm:t>
        <a:bodyPr/>
        <a:lstStyle/>
        <a:p>
          <a:endParaRPr lang="en-US"/>
        </a:p>
      </dgm:t>
    </dgm:pt>
    <dgm:pt modelId="{F5CE97A8-AC60-4918-A837-2EFBEDC4AAD8}">
      <dgm:prSet/>
      <dgm:spPr/>
      <dgm:t>
        <a:bodyPr/>
        <a:lstStyle/>
        <a:p>
          <a:r>
            <a:rPr lang="en-US" b="1"/>
            <a:t>Others</a:t>
          </a:r>
          <a:endParaRPr lang="en-US"/>
        </a:p>
      </dgm:t>
    </dgm:pt>
    <dgm:pt modelId="{5D0BC609-0F8D-48EE-8CD5-1571E53B1D14}" type="parTrans" cxnId="{B854A215-C66C-453B-8F2D-FA1B8A16D752}">
      <dgm:prSet/>
      <dgm:spPr/>
      <dgm:t>
        <a:bodyPr/>
        <a:lstStyle/>
        <a:p>
          <a:endParaRPr lang="en-US"/>
        </a:p>
      </dgm:t>
    </dgm:pt>
    <dgm:pt modelId="{CC53A7D7-3DC5-4D4C-85CC-AD3D487D7A8B}" type="sibTrans" cxnId="{B854A215-C66C-453B-8F2D-FA1B8A16D752}">
      <dgm:prSet/>
      <dgm:spPr/>
      <dgm:t>
        <a:bodyPr/>
        <a:lstStyle/>
        <a:p>
          <a:endParaRPr lang="en-US"/>
        </a:p>
      </dgm:t>
    </dgm:pt>
    <dgm:pt modelId="{C7780E58-94C0-4DB6-813B-9C078333FB4E}">
      <dgm:prSet/>
      <dgm:spPr/>
      <dgm:t>
        <a:bodyPr/>
        <a:lstStyle/>
        <a:p>
          <a:r>
            <a:rPr lang="en-US"/>
            <a:t>Diagnostic Manual – Intellectual Disability</a:t>
          </a:r>
        </a:p>
      </dgm:t>
    </dgm:pt>
    <dgm:pt modelId="{FC8310F4-053F-415A-A049-32C48DFC7188}" type="parTrans" cxnId="{2CD257B6-0C3C-4663-906C-D0205D8F6AD5}">
      <dgm:prSet/>
      <dgm:spPr/>
      <dgm:t>
        <a:bodyPr/>
        <a:lstStyle/>
        <a:p>
          <a:endParaRPr lang="en-US"/>
        </a:p>
      </dgm:t>
    </dgm:pt>
    <dgm:pt modelId="{618AC252-F2A5-4C48-AC52-CE5971220526}" type="sibTrans" cxnId="{2CD257B6-0C3C-4663-906C-D0205D8F6AD5}">
      <dgm:prSet/>
      <dgm:spPr/>
      <dgm:t>
        <a:bodyPr/>
        <a:lstStyle/>
        <a:p>
          <a:endParaRPr lang="en-US"/>
        </a:p>
      </dgm:t>
    </dgm:pt>
    <dgm:pt modelId="{23AAD8D4-B9E2-4EF8-9086-F83D7A631BD1}">
      <dgm:prSet/>
      <dgm:spPr/>
      <dgm:t>
        <a:bodyPr/>
        <a:lstStyle/>
        <a:p>
          <a:r>
            <a:rPr lang="en-US"/>
            <a:t>Developed through expert consensus, discussing issues in applying DSM criteria to youth with ID-IDD</a:t>
          </a:r>
        </a:p>
      </dgm:t>
    </dgm:pt>
    <dgm:pt modelId="{0F173F35-DD9D-44ED-9C90-67BA400D9977}" type="parTrans" cxnId="{E8E0AF40-14AA-4ACA-BD71-FC4A2953C473}">
      <dgm:prSet/>
      <dgm:spPr/>
      <dgm:t>
        <a:bodyPr/>
        <a:lstStyle/>
        <a:p>
          <a:endParaRPr lang="en-US"/>
        </a:p>
      </dgm:t>
    </dgm:pt>
    <dgm:pt modelId="{0919A056-5C98-4C8B-8E39-E2CA87AD4E83}" type="sibTrans" cxnId="{E8E0AF40-14AA-4ACA-BD71-FC4A2953C473}">
      <dgm:prSet/>
      <dgm:spPr/>
      <dgm:t>
        <a:bodyPr/>
        <a:lstStyle/>
        <a:p>
          <a:endParaRPr lang="en-US"/>
        </a:p>
      </dgm:t>
    </dgm:pt>
    <dgm:pt modelId="{50402267-3480-4C40-BBE4-FBE079B3615F}">
      <dgm:prSet/>
      <dgm:spPr/>
      <dgm:t>
        <a:bodyPr/>
        <a:lstStyle/>
        <a:p>
          <a:r>
            <a:rPr lang="en-US"/>
            <a:t>Aberrant Behavior Checklist </a:t>
          </a:r>
        </a:p>
      </dgm:t>
    </dgm:pt>
    <dgm:pt modelId="{C7F25326-BE9D-4828-A3C0-15737BBDEE0B}" type="parTrans" cxnId="{620D1EA9-0796-4502-A12E-B8A6B06EA6EE}">
      <dgm:prSet/>
      <dgm:spPr/>
      <dgm:t>
        <a:bodyPr/>
        <a:lstStyle/>
        <a:p>
          <a:endParaRPr lang="en-US"/>
        </a:p>
      </dgm:t>
    </dgm:pt>
    <dgm:pt modelId="{39EF854F-8F7C-45DA-9427-F585A40C27ED}" type="sibTrans" cxnId="{620D1EA9-0796-4502-A12E-B8A6B06EA6EE}">
      <dgm:prSet/>
      <dgm:spPr/>
      <dgm:t>
        <a:bodyPr/>
        <a:lstStyle/>
        <a:p>
          <a:endParaRPr lang="en-US"/>
        </a:p>
      </dgm:t>
    </dgm:pt>
    <dgm:pt modelId="{3087ACC8-337D-405E-B42C-571D6678B93F}">
      <dgm:prSet/>
      <dgm:spPr/>
      <dgm:t>
        <a:bodyPr/>
        <a:lstStyle/>
        <a:p>
          <a:r>
            <a:rPr lang="en-US"/>
            <a:t>Good outcome measure to monitor treatment response</a:t>
          </a:r>
        </a:p>
      </dgm:t>
    </dgm:pt>
    <dgm:pt modelId="{89919185-7F2E-478F-88D2-F3FA449981D4}" type="parTrans" cxnId="{56515074-8A22-48E6-9525-75E5B0C177E5}">
      <dgm:prSet/>
      <dgm:spPr/>
      <dgm:t>
        <a:bodyPr/>
        <a:lstStyle/>
        <a:p>
          <a:endParaRPr lang="en-US"/>
        </a:p>
      </dgm:t>
    </dgm:pt>
    <dgm:pt modelId="{3F25D91F-586A-4620-A6E0-78B4DB70E1C4}" type="sibTrans" cxnId="{56515074-8A22-48E6-9525-75E5B0C177E5}">
      <dgm:prSet/>
      <dgm:spPr/>
      <dgm:t>
        <a:bodyPr/>
        <a:lstStyle/>
        <a:p>
          <a:endParaRPr lang="en-US"/>
        </a:p>
      </dgm:t>
    </dgm:pt>
    <dgm:pt modelId="{7D75FFDF-A190-4204-A25C-3A7E1D79EDD6}">
      <dgm:prSet/>
      <dgm:spPr/>
      <dgm:t>
        <a:bodyPr/>
        <a:lstStyle/>
        <a:p>
          <a:r>
            <a:rPr lang="en-US"/>
            <a:t>Measures hyperactivity, social withdrawal, lethargy, stereotypy, irritability</a:t>
          </a:r>
        </a:p>
      </dgm:t>
    </dgm:pt>
    <dgm:pt modelId="{5BBF7686-FFF8-4CEE-A8D6-AC6060415EBF}" type="parTrans" cxnId="{2E4E4E35-7151-44D1-94C0-549F63DAD115}">
      <dgm:prSet/>
      <dgm:spPr/>
      <dgm:t>
        <a:bodyPr/>
        <a:lstStyle/>
        <a:p>
          <a:endParaRPr lang="en-US"/>
        </a:p>
      </dgm:t>
    </dgm:pt>
    <dgm:pt modelId="{39CB5670-03F3-4BBE-A250-14BAB33ED333}" type="sibTrans" cxnId="{2E4E4E35-7151-44D1-94C0-549F63DAD115}">
      <dgm:prSet/>
      <dgm:spPr/>
      <dgm:t>
        <a:bodyPr/>
        <a:lstStyle/>
        <a:p>
          <a:endParaRPr lang="en-US"/>
        </a:p>
      </dgm:t>
    </dgm:pt>
    <dgm:pt modelId="{8FDF24E3-A78C-E841-9C8A-786E68054088}" type="pres">
      <dgm:prSet presAssocID="{F4B1FB95-2621-4EAD-8BAC-E4A8953A35AF}" presName="Name0" presStyleCnt="0">
        <dgm:presLayoutVars>
          <dgm:dir/>
          <dgm:animLvl val="lvl"/>
          <dgm:resizeHandles val="exact"/>
        </dgm:presLayoutVars>
      </dgm:prSet>
      <dgm:spPr/>
    </dgm:pt>
    <dgm:pt modelId="{B129C379-718B-5043-9971-746C338C4B4D}" type="pres">
      <dgm:prSet presAssocID="{D032F300-3768-4545-BE90-3B0530C7C648}" presName="composite" presStyleCnt="0"/>
      <dgm:spPr/>
    </dgm:pt>
    <dgm:pt modelId="{ECC19840-9137-8647-BC58-82F645A658C6}" type="pres">
      <dgm:prSet presAssocID="{D032F300-3768-4545-BE90-3B0530C7C648}" presName="parTx" presStyleLbl="alignNode1" presStyleIdx="0" presStyleCnt="2">
        <dgm:presLayoutVars>
          <dgm:chMax val="0"/>
          <dgm:chPref val="0"/>
          <dgm:bulletEnabled val="1"/>
        </dgm:presLayoutVars>
      </dgm:prSet>
      <dgm:spPr/>
    </dgm:pt>
    <dgm:pt modelId="{9CD5891B-D81E-734D-A0A7-4F9A8E0A09EB}" type="pres">
      <dgm:prSet presAssocID="{D032F300-3768-4545-BE90-3B0530C7C648}" presName="desTx" presStyleLbl="alignAccFollowNode1" presStyleIdx="0" presStyleCnt="2">
        <dgm:presLayoutVars>
          <dgm:bulletEnabled val="1"/>
        </dgm:presLayoutVars>
      </dgm:prSet>
      <dgm:spPr/>
    </dgm:pt>
    <dgm:pt modelId="{DE520CCB-1252-9245-9CB7-0176C3133D1C}" type="pres">
      <dgm:prSet presAssocID="{B69B781A-F2A3-469A-9CF2-1491D8687753}" presName="space" presStyleCnt="0"/>
      <dgm:spPr/>
    </dgm:pt>
    <dgm:pt modelId="{73C0C80E-9212-1445-8A13-6FD64E82946C}" type="pres">
      <dgm:prSet presAssocID="{F5CE97A8-AC60-4918-A837-2EFBEDC4AAD8}" presName="composite" presStyleCnt="0"/>
      <dgm:spPr/>
    </dgm:pt>
    <dgm:pt modelId="{646FCF67-A35E-3144-9BF8-1BFC8A846687}" type="pres">
      <dgm:prSet presAssocID="{F5CE97A8-AC60-4918-A837-2EFBEDC4AAD8}" presName="parTx" presStyleLbl="alignNode1" presStyleIdx="1" presStyleCnt="2">
        <dgm:presLayoutVars>
          <dgm:chMax val="0"/>
          <dgm:chPref val="0"/>
          <dgm:bulletEnabled val="1"/>
        </dgm:presLayoutVars>
      </dgm:prSet>
      <dgm:spPr/>
    </dgm:pt>
    <dgm:pt modelId="{8A88D54A-7565-B349-8640-66FC997087CC}" type="pres">
      <dgm:prSet presAssocID="{F5CE97A8-AC60-4918-A837-2EFBEDC4AAD8}" presName="desTx" presStyleLbl="alignAccFollowNode1" presStyleIdx="1" presStyleCnt="2">
        <dgm:presLayoutVars>
          <dgm:bulletEnabled val="1"/>
        </dgm:presLayoutVars>
      </dgm:prSet>
      <dgm:spPr/>
    </dgm:pt>
  </dgm:ptLst>
  <dgm:cxnLst>
    <dgm:cxn modelId="{C7CD590B-E964-A64A-B574-07443AA9C99E}" type="presOf" srcId="{23AAD8D4-B9E2-4EF8-9086-F83D7A631BD1}" destId="{8A88D54A-7565-B349-8640-66FC997087CC}" srcOrd="0" destOrd="1" presId="urn:microsoft.com/office/officeart/2005/8/layout/hList1"/>
    <dgm:cxn modelId="{C8D8940B-1C18-4648-B219-E583713E4AD5}" type="presOf" srcId="{2D752CA9-A7F7-45D0-97B3-378F8BD73EDB}" destId="{9CD5891B-D81E-734D-A0A7-4F9A8E0A09EB}" srcOrd="0" destOrd="2" presId="urn:microsoft.com/office/officeart/2005/8/layout/hList1"/>
    <dgm:cxn modelId="{EF0F1612-D60D-46BE-BA4B-43A25F8A2F3E}" srcId="{D032F300-3768-4545-BE90-3B0530C7C648}" destId="{2D752CA9-A7F7-45D0-97B3-378F8BD73EDB}" srcOrd="2" destOrd="0" parTransId="{236BD8DF-EDC6-4EF5-AC68-3C52B370492E}" sibTransId="{8E7C50F7-0578-4121-99AB-F222FC7F0C77}"/>
    <dgm:cxn modelId="{B854A215-C66C-453B-8F2D-FA1B8A16D752}" srcId="{F4B1FB95-2621-4EAD-8BAC-E4A8953A35AF}" destId="{F5CE97A8-AC60-4918-A837-2EFBEDC4AAD8}" srcOrd="1" destOrd="0" parTransId="{5D0BC609-0F8D-48EE-8CD5-1571E53B1D14}" sibTransId="{CC53A7D7-3DC5-4D4C-85CC-AD3D487D7A8B}"/>
    <dgm:cxn modelId="{D292B818-19BA-384C-9A54-8743A68A8F09}" type="presOf" srcId="{F5CE97A8-AC60-4918-A837-2EFBEDC4AAD8}" destId="{646FCF67-A35E-3144-9BF8-1BFC8A846687}" srcOrd="0" destOrd="0" presId="urn:microsoft.com/office/officeart/2005/8/layout/hList1"/>
    <dgm:cxn modelId="{176AA01D-57CA-E046-8227-AA50BE87BAA4}" type="presOf" srcId="{50402267-3480-4C40-BBE4-FBE079B3615F}" destId="{8A88D54A-7565-B349-8640-66FC997087CC}" srcOrd="0" destOrd="2" presId="urn:microsoft.com/office/officeart/2005/8/layout/hList1"/>
    <dgm:cxn modelId="{F3C91723-A2B3-2E48-AD6E-68DB19D24B13}" type="presOf" srcId="{DEDC3A50-BAEB-4D91-B7F5-5C09AF51E989}" destId="{9CD5891B-D81E-734D-A0A7-4F9A8E0A09EB}" srcOrd="0" destOrd="1" presId="urn:microsoft.com/office/officeart/2005/8/layout/hList1"/>
    <dgm:cxn modelId="{2E4E4E35-7151-44D1-94C0-549F63DAD115}" srcId="{50402267-3480-4C40-BBE4-FBE079B3615F}" destId="{7D75FFDF-A190-4204-A25C-3A7E1D79EDD6}" srcOrd="1" destOrd="0" parTransId="{5BBF7686-FFF8-4CEE-A8D6-AC6060415EBF}" sibTransId="{39CB5670-03F3-4BBE-A250-14BAB33ED333}"/>
    <dgm:cxn modelId="{E8E0AF40-14AA-4ACA-BD71-FC4A2953C473}" srcId="{C7780E58-94C0-4DB6-813B-9C078333FB4E}" destId="{23AAD8D4-B9E2-4EF8-9086-F83D7A631BD1}" srcOrd="0" destOrd="0" parTransId="{0F173F35-DD9D-44ED-9C90-67BA400D9977}" sibTransId="{0919A056-5C98-4C8B-8E39-E2CA87AD4E83}"/>
    <dgm:cxn modelId="{E0259947-A999-48E8-ABC6-A90E07805634}" srcId="{D032F300-3768-4545-BE90-3B0530C7C648}" destId="{D766A6B2-C2A6-44E1-8202-618ED23F826B}" srcOrd="0" destOrd="0" parTransId="{A2642B84-7002-48CE-A64A-3006E891D592}" sibTransId="{A14B7877-AE71-4745-A996-D6F158471801}"/>
    <dgm:cxn modelId="{B5EA4865-1B7B-6B45-9C6B-97F08ACDF1A8}" type="presOf" srcId="{C7780E58-94C0-4DB6-813B-9C078333FB4E}" destId="{8A88D54A-7565-B349-8640-66FC997087CC}" srcOrd="0" destOrd="0" presId="urn:microsoft.com/office/officeart/2005/8/layout/hList1"/>
    <dgm:cxn modelId="{56515074-8A22-48E6-9525-75E5B0C177E5}" srcId="{50402267-3480-4C40-BBE4-FBE079B3615F}" destId="{3087ACC8-337D-405E-B42C-571D6678B93F}" srcOrd="0" destOrd="0" parTransId="{89919185-7F2E-478F-88D2-F3FA449981D4}" sibTransId="{3F25D91F-586A-4620-A6E0-78B4DB70E1C4}"/>
    <dgm:cxn modelId="{CCB6887F-6614-E04D-8CE3-8E7AC21C9F50}" type="presOf" srcId="{D032F300-3768-4545-BE90-3B0530C7C648}" destId="{ECC19840-9137-8647-BC58-82F645A658C6}" srcOrd="0" destOrd="0" presId="urn:microsoft.com/office/officeart/2005/8/layout/hList1"/>
    <dgm:cxn modelId="{EA87BD86-EBFF-5D41-8881-2AC9DC6B773D}" type="presOf" srcId="{3087ACC8-337D-405E-B42C-571D6678B93F}" destId="{8A88D54A-7565-B349-8640-66FC997087CC}" srcOrd="0" destOrd="3" presId="urn:microsoft.com/office/officeart/2005/8/layout/hList1"/>
    <dgm:cxn modelId="{E98FA994-5923-0941-A384-A61E05658401}" type="presOf" srcId="{7D75FFDF-A190-4204-A25C-3A7E1D79EDD6}" destId="{8A88D54A-7565-B349-8640-66FC997087CC}" srcOrd="0" destOrd="4" presId="urn:microsoft.com/office/officeart/2005/8/layout/hList1"/>
    <dgm:cxn modelId="{620D1EA9-0796-4502-A12E-B8A6B06EA6EE}" srcId="{F5CE97A8-AC60-4918-A837-2EFBEDC4AAD8}" destId="{50402267-3480-4C40-BBE4-FBE079B3615F}" srcOrd="1" destOrd="0" parTransId="{C7F25326-BE9D-4828-A3C0-15737BBDEE0B}" sibTransId="{39EF854F-8F7C-45DA-9427-F585A40C27ED}"/>
    <dgm:cxn modelId="{3CE4ECB0-E708-4516-B06A-36AC0C44EB59}" srcId="{F4B1FB95-2621-4EAD-8BAC-E4A8953A35AF}" destId="{D032F300-3768-4545-BE90-3B0530C7C648}" srcOrd="0" destOrd="0" parTransId="{2A836027-0C54-4809-9C30-9EDB01D04EE8}" sibTransId="{B69B781A-F2A3-469A-9CF2-1491D8687753}"/>
    <dgm:cxn modelId="{2CD257B6-0C3C-4663-906C-D0205D8F6AD5}" srcId="{F5CE97A8-AC60-4918-A837-2EFBEDC4AAD8}" destId="{C7780E58-94C0-4DB6-813B-9C078333FB4E}" srcOrd="0" destOrd="0" parTransId="{FC8310F4-053F-415A-A049-32C48DFC7188}" sibTransId="{618AC252-F2A5-4C48-AC52-CE5971220526}"/>
    <dgm:cxn modelId="{392F74BA-200B-1747-BB7A-CB5DAC80F63F}" type="presOf" srcId="{D766A6B2-C2A6-44E1-8202-618ED23F826B}" destId="{9CD5891B-D81E-734D-A0A7-4F9A8E0A09EB}" srcOrd="0" destOrd="0" presId="urn:microsoft.com/office/officeart/2005/8/layout/hList1"/>
    <dgm:cxn modelId="{3FB800C6-3204-42F0-B5B1-E926F43C134D}" srcId="{D032F300-3768-4545-BE90-3B0530C7C648}" destId="{DEDC3A50-BAEB-4D91-B7F5-5C09AF51E989}" srcOrd="1" destOrd="0" parTransId="{35C04E28-A47F-4831-9DE5-7325A3DED6FC}" sibTransId="{7ADF5DA9-DFB9-4A1E-BDB0-E41CBBD2A7FD}"/>
    <dgm:cxn modelId="{5DABCCE0-573E-E744-91DD-E924E67D4BFD}" type="presOf" srcId="{F4B1FB95-2621-4EAD-8BAC-E4A8953A35AF}" destId="{8FDF24E3-A78C-E841-9C8A-786E68054088}" srcOrd="0" destOrd="0" presId="urn:microsoft.com/office/officeart/2005/8/layout/hList1"/>
    <dgm:cxn modelId="{123EA6C1-3DFF-A740-8C88-C31A6C51EA5C}" type="presParOf" srcId="{8FDF24E3-A78C-E841-9C8A-786E68054088}" destId="{B129C379-718B-5043-9971-746C338C4B4D}" srcOrd="0" destOrd="0" presId="urn:microsoft.com/office/officeart/2005/8/layout/hList1"/>
    <dgm:cxn modelId="{25B14F46-A613-074B-972A-D90CE158BE50}" type="presParOf" srcId="{B129C379-718B-5043-9971-746C338C4B4D}" destId="{ECC19840-9137-8647-BC58-82F645A658C6}" srcOrd="0" destOrd="0" presId="urn:microsoft.com/office/officeart/2005/8/layout/hList1"/>
    <dgm:cxn modelId="{1A8DB8DC-46CA-B048-98E9-F3ACCF680170}" type="presParOf" srcId="{B129C379-718B-5043-9971-746C338C4B4D}" destId="{9CD5891B-D81E-734D-A0A7-4F9A8E0A09EB}" srcOrd="1" destOrd="0" presId="urn:microsoft.com/office/officeart/2005/8/layout/hList1"/>
    <dgm:cxn modelId="{F1B29F73-C21A-694A-90BB-4BB6E4CC6098}" type="presParOf" srcId="{8FDF24E3-A78C-E841-9C8A-786E68054088}" destId="{DE520CCB-1252-9245-9CB7-0176C3133D1C}" srcOrd="1" destOrd="0" presId="urn:microsoft.com/office/officeart/2005/8/layout/hList1"/>
    <dgm:cxn modelId="{A3DFF94A-21AC-F840-96DE-A5717386B2EC}" type="presParOf" srcId="{8FDF24E3-A78C-E841-9C8A-786E68054088}" destId="{73C0C80E-9212-1445-8A13-6FD64E82946C}" srcOrd="2" destOrd="0" presId="urn:microsoft.com/office/officeart/2005/8/layout/hList1"/>
    <dgm:cxn modelId="{68C28751-8E0D-0D44-9247-6431165DF4EC}" type="presParOf" srcId="{73C0C80E-9212-1445-8A13-6FD64E82946C}" destId="{646FCF67-A35E-3144-9BF8-1BFC8A846687}" srcOrd="0" destOrd="0" presId="urn:microsoft.com/office/officeart/2005/8/layout/hList1"/>
    <dgm:cxn modelId="{500B2B21-A681-4548-9F45-1D4D9A31A8A9}" type="presParOf" srcId="{73C0C80E-9212-1445-8A13-6FD64E82946C}" destId="{8A88D54A-7565-B349-8640-66FC997087C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0B34ACE-9CE2-4221-8D71-E48BC43A796E}" type="doc">
      <dgm:prSet loTypeId="urn:microsoft.com/office/officeart/2005/8/layout/hProcess9" loCatId="process" qsTypeId="urn:microsoft.com/office/officeart/2005/8/quickstyle/simple2" qsCatId="simple" csTypeId="urn:microsoft.com/office/officeart/2005/8/colors/accent3_2" csCatId="accent3"/>
      <dgm:spPr/>
      <dgm:t>
        <a:bodyPr/>
        <a:lstStyle/>
        <a:p>
          <a:endParaRPr lang="en-US"/>
        </a:p>
      </dgm:t>
    </dgm:pt>
    <dgm:pt modelId="{1905EA85-2D17-479A-B014-8016960C363A}">
      <dgm:prSet/>
      <dgm:spPr/>
      <dgm:t>
        <a:bodyPr/>
        <a:lstStyle/>
        <a:p>
          <a:r>
            <a:rPr lang="en-US" dirty="0">
              <a:solidFill>
                <a:schemeClr val="bg1"/>
              </a:solidFill>
            </a:rPr>
            <a:t>FBAs are rooted in the theory that behavior is functional (meaning it has a purpose), predictable and changeable.</a:t>
          </a:r>
        </a:p>
      </dgm:t>
    </dgm:pt>
    <dgm:pt modelId="{E7CC30F1-6B62-4B7C-94A9-D69E770B82AF}" type="parTrans" cxnId="{92A358DF-02A8-4990-B713-EDD989A325F4}">
      <dgm:prSet/>
      <dgm:spPr/>
      <dgm:t>
        <a:bodyPr/>
        <a:lstStyle/>
        <a:p>
          <a:endParaRPr lang="en-US"/>
        </a:p>
      </dgm:t>
    </dgm:pt>
    <dgm:pt modelId="{E4653134-F4FB-4C1D-90ED-749B3B8881E0}" type="sibTrans" cxnId="{92A358DF-02A8-4990-B713-EDD989A325F4}">
      <dgm:prSet/>
      <dgm:spPr/>
      <dgm:t>
        <a:bodyPr/>
        <a:lstStyle/>
        <a:p>
          <a:endParaRPr lang="en-US"/>
        </a:p>
      </dgm:t>
    </dgm:pt>
    <dgm:pt modelId="{83EAF5EA-FC05-4F39-8195-9B7A0C595480}">
      <dgm:prSet/>
      <dgm:spPr/>
      <dgm:t>
        <a:bodyPr/>
        <a:lstStyle/>
        <a:p>
          <a:r>
            <a:rPr lang="en-US">
              <a:solidFill>
                <a:schemeClr val="bg1"/>
              </a:solidFill>
            </a:rPr>
            <a:t>FBAs may miss psychiatric/medical causes of behavior if not considered for behaviors that are not predictable or not responding to interventions/environments interventions</a:t>
          </a:r>
        </a:p>
      </dgm:t>
    </dgm:pt>
    <dgm:pt modelId="{B2BA89A6-405D-4278-9CB3-98327BF5183A}" type="parTrans" cxnId="{E9E3BB21-2044-4034-832C-75671141B5E7}">
      <dgm:prSet/>
      <dgm:spPr/>
      <dgm:t>
        <a:bodyPr/>
        <a:lstStyle/>
        <a:p>
          <a:endParaRPr lang="en-US"/>
        </a:p>
      </dgm:t>
    </dgm:pt>
    <dgm:pt modelId="{1A5FD5E2-7DFB-4DEC-B79F-16C1DCA246E2}" type="sibTrans" cxnId="{E9E3BB21-2044-4034-832C-75671141B5E7}">
      <dgm:prSet/>
      <dgm:spPr/>
      <dgm:t>
        <a:bodyPr/>
        <a:lstStyle/>
        <a:p>
          <a:endParaRPr lang="en-US"/>
        </a:p>
      </dgm:t>
    </dgm:pt>
    <dgm:pt modelId="{BED56D2B-7F5C-4E91-8FA5-E7AAA0B4DDBA}">
      <dgm:prSet/>
      <dgm:spPr/>
      <dgm:t>
        <a:bodyPr/>
        <a:lstStyle/>
        <a:p>
          <a:r>
            <a:rPr lang="en-US" b="1">
              <a:solidFill>
                <a:schemeClr val="bg1"/>
              </a:solidFill>
            </a:rPr>
            <a:t>Components of an FBA- </a:t>
          </a:r>
          <a:r>
            <a:rPr lang="en-US">
              <a:solidFill>
                <a:schemeClr val="bg1"/>
              </a:solidFill>
            </a:rPr>
            <a:t>REMEMBER the ABCs</a:t>
          </a:r>
        </a:p>
      </dgm:t>
    </dgm:pt>
    <dgm:pt modelId="{CEE75524-3FAC-4611-A202-CE0079318DB0}" type="parTrans" cxnId="{9CAEC5DD-78C9-4138-BB27-6ACC4B0E61A5}">
      <dgm:prSet/>
      <dgm:spPr/>
      <dgm:t>
        <a:bodyPr/>
        <a:lstStyle/>
        <a:p>
          <a:endParaRPr lang="en-US"/>
        </a:p>
      </dgm:t>
    </dgm:pt>
    <dgm:pt modelId="{B8261219-2491-4353-81EF-BA748AE6906A}" type="sibTrans" cxnId="{9CAEC5DD-78C9-4138-BB27-6ACC4B0E61A5}">
      <dgm:prSet/>
      <dgm:spPr/>
      <dgm:t>
        <a:bodyPr/>
        <a:lstStyle/>
        <a:p>
          <a:endParaRPr lang="en-US"/>
        </a:p>
      </dgm:t>
    </dgm:pt>
    <dgm:pt modelId="{E7986AD4-42DB-40E7-8F88-2B8A5B3EDA27}">
      <dgm:prSet/>
      <dgm:spPr/>
      <dgm:t>
        <a:bodyPr/>
        <a:lstStyle/>
        <a:p>
          <a:r>
            <a:rPr lang="en-US">
              <a:solidFill>
                <a:schemeClr val="bg1"/>
              </a:solidFill>
            </a:rPr>
            <a:t>What the Challenging behavior is in observable and measurable terms, and where, when, and with whom the behavior occurs; • </a:t>
          </a:r>
        </a:p>
      </dgm:t>
    </dgm:pt>
    <dgm:pt modelId="{F3761655-4A7C-4446-992F-2F72719EEA53}" type="parTrans" cxnId="{6E0750AD-BD09-48B9-A58A-1E66BC34D905}">
      <dgm:prSet/>
      <dgm:spPr/>
      <dgm:t>
        <a:bodyPr/>
        <a:lstStyle/>
        <a:p>
          <a:endParaRPr lang="en-US"/>
        </a:p>
      </dgm:t>
    </dgm:pt>
    <dgm:pt modelId="{29421016-5864-49EB-B5F4-66620FD5AF33}" type="sibTrans" cxnId="{6E0750AD-BD09-48B9-A58A-1E66BC34D905}">
      <dgm:prSet/>
      <dgm:spPr/>
      <dgm:t>
        <a:bodyPr/>
        <a:lstStyle/>
        <a:p>
          <a:endParaRPr lang="en-US"/>
        </a:p>
      </dgm:t>
    </dgm:pt>
    <dgm:pt modelId="{7398DA22-24B3-43C9-9B18-BC410BCCD6E0}">
      <dgm:prSet/>
      <dgm:spPr/>
      <dgm:t>
        <a:bodyPr/>
        <a:lstStyle/>
        <a:p>
          <a:r>
            <a:rPr lang="en-US">
              <a:solidFill>
                <a:schemeClr val="bg1"/>
              </a:solidFill>
            </a:rPr>
            <a:t>what the antecedents are (what typically occurs before the behavior); </a:t>
          </a:r>
        </a:p>
      </dgm:t>
    </dgm:pt>
    <dgm:pt modelId="{59A1337B-CFB9-4C15-8AC0-8E4E470C04A2}" type="parTrans" cxnId="{161FA5A7-A51D-40E1-B424-5AAF182AEECB}">
      <dgm:prSet/>
      <dgm:spPr/>
      <dgm:t>
        <a:bodyPr/>
        <a:lstStyle/>
        <a:p>
          <a:endParaRPr lang="en-US"/>
        </a:p>
      </dgm:t>
    </dgm:pt>
    <dgm:pt modelId="{87B2245F-016A-451A-B100-8FD316E59B44}" type="sibTrans" cxnId="{161FA5A7-A51D-40E1-B424-5AAF182AEECB}">
      <dgm:prSet/>
      <dgm:spPr/>
      <dgm:t>
        <a:bodyPr/>
        <a:lstStyle/>
        <a:p>
          <a:endParaRPr lang="en-US"/>
        </a:p>
      </dgm:t>
    </dgm:pt>
    <dgm:pt modelId="{CBC11927-CA6E-4B5F-882A-4776627386BE}">
      <dgm:prSet/>
      <dgm:spPr/>
      <dgm:t>
        <a:bodyPr/>
        <a:lstStyle/>
        <a:p>
          <a:r>
            <a:rPr lang="en-US">
              <a:solidFill>
                <a:schemeClr val="bg1"/>
              </a:solidFill>
            </a:rPr>
            <a:t>what consequences reinforce or maintain the behavior (what typically occurs after the behavior); • </a:t>
          </a:r>
        </a:p>
      </dgm:t>
    </dgm:pt>
    <dgm:pt modelId="{7743C6CF-13E7-4FE7-9E1F-11F152334AE9}" type="parTrans" cxnId="{C4417F83-4BCC-4FC3-BAFB-73C5FA9731F8}">
      <dgm:prSet/>
      <dgm:spPr/>
      <dgm:t>
        <a:bodyPr/>
        <a:lstStyle/>
        <a:p>
          <a:endParaRPr lang="en-US"/>
        </a:p>
      </dgm:t>
    </dgm:pt>
    <dgm:pt modelId="{B2BD0040-A8C0-4807-9A40-4F7D766437C5}" type="sibTrans" cxnId="{C4417F83-4BCC-4FC3-BAFB-73C5FA9731F8}">
      <dgm:prSet/>
      <dgm:spPr/>
      <dgm:t>
        <a:bodyPr/>
        <a:lstStyle/>
        <a:p>
          <a:endParaRPr lang="en-US"/>
        </a:p>
      </dgm:t>
    </dgm:pt>
    <dgm:pt modelId="{ED60FA72-D1D0-4516-844E-C2B6743B1F15}">
      <dgm:prSet/>
      <dgm:spPr/>
      <dgm:t>
        <a:bodyPr/>
        <a:lstStyle/>
        <a:p>
          <a:r>
            <a:rPr lang="en-US">
              <a:solidFill>
                <a:schemeClr val="bg1"/>
              </a:solidFill>
            </a:rPr>
            <a:t>what interventions and strategies have been tried previously and their effects; and • </a:t>
          </a:r>
        </a:p>
      </dgm:t>
    </dgm:pt>
    <dgm:pt modelId="{94B2F504-99A9-4E34-8154-A678905029E5}" type="parTrans" cxnId="{D55C7D03-F3D7-43D6-9785-842A2A65C56F}">
      <dgm:prSet/>
      <dgm:spPr/>
      <dgm:t>
        <a:bodyPr/>
        <a:lstStyle/>
        <a:p>
          <a:endParaRPr lang="en-US"/>
        </a:p>
      </dgm:t>
    </dgm:pt>
    <dgm:pt modelId="{9E910940-640E-437E-A35E-F5E66D635BE0}" type="sibTrans" cxnId="{D55C7D03-F3D7-43D6-9785-842A2A65C56F}">
      <dgm:prSet/>
      <dgm:spPr/>
      <dgm:t>
        <a:bodyPr/>
        <a:lstStyle/>
        <a:p>
          <a:endParaRPr lang="en-US"/>
        </a:p>
      </dgm:t>
    </dgm:pt>
    <dgm:pt modelId="{CD332773-D97B-4812-B134-C852CBC75741}">
      <dgm:prSet/>
      <dgm:spPr/>
      <dgm:t>
        <a:bodyPr/>
        <a:lstStyle/>
        <a:p>
          <a:r>
            <a:rPr lang="en-US">
              <a:solidFill>
                <a:schemeClr val="bg1"/>
              </a:solidFill>
            </a:rPr>
            <a:t>what the setting events are (what makes the problem behavior worse or more likely to occur</a:t>
          </a:r>
        </a:p>
      </dgm:t>
    </dgm:pt>
    <dgm:pt modelId="{11C3C5C3-2529-452B-85D5-D8140E63FD32}" type="parTrans" cxnId="{310E3D35-C980-4FDD-ACCD-9FA295BE62E7}">
      <dgm:prSet/>
      <dgm:spPr/>
      <dgm:t>
        <a:bodyPr/>
        <a:lstStyle/>
        <a:p>
          <a:endParaRPr lang="en-US"/>
        </a:p>
      </dgm:t>
    </dgm:pt>
    <dgm:pt modelId="{165AA123-FD12-48ED-8E62-56B94B077903}" type="sibTrans" cxnId="{310E3D35-C980-4FDD-ACCD-9FA295BE62E7}">
      <dgm:prSet/>
      <dgm:spPr/>
      <dgm:t>
        <a:bodyPr/>
        <a:lstStyle/>
        <a:p>
          <a:endParaRPr lang="en-US"/>
        </a:p>
      </dgm:t>
    </dgm:pt>
    <dgm:pt modelId="{54E5313C-310E-6C48-830A-D2A4FFCAA5D7}" type="pres">
      <dgm:prSet presAssocID="{A0B34ACE-9CE2-4221-8D71-E48BC43A796E}" presName="CompostProcess" presStyleCnt="0">
        <dgm:presLayoutVars>
          <dgm:dir/>
          <dgm:resizeHandles val="exact"/>
        </dgm:presLayoutVars>
      </dgm:prSet>
      <dgm:spPr/>
    </dgm:pt>
    <dgm:pt modelId="{D6595BD8-87A8-554A-BF66-5E9F8CA168DA}" type="pres">
      <dgm:prSet presAssocID="{A0B34ACE-9CE2-4221-8D71-E48BC43A796E}" presName="arrow" presStyleLbl="bgShp" presStyleIdx="0" presStyleCnt="1"/>
      <dgm:spPr/>
    </dgm:pt>
    <dgm:pt modelId="{A716E0C9-741C-7445-8BD2-082AE8C37AC1}" type="pres">
      <dgm:prSet presAssocID="{A0B34ACE-9CE2-4221-8D71-E48BC43A796E}" presName="linearProcess" presStyleCnt="0"/>
      <dgm:spPr/>
    </dgm:pt>
    <dgm:pt modelId="{F850BC49-F646-B440-89CF-359D8008DD05}" type="pres">
      <dgm:prSet presAssocID="{1905EA85-2D17-479A-B014-8016960C363A}" presName="textNode" presStyleLbl="node1" presStyleIdx="0" presStyleCnt="3">
        <dgm:presLayoutVars>
          <dgm:bulletEnabled val="1"/>
        </dgm:presLayoutVars>
      </dgm:prSet>
      <dgm:spPr/>
    </dgm:pt>
    <dgm:pt modelId="{5B57DEBA-B43C-104D-ABCD-3073B9CA8C86}" type="pres">
      <dgm:prSet presAssocID="{E4653134-F4FB-4C1D-90ED-749B3B8881E0}" presName="sibTrans" presStyleCnt="0"/>
      <dgm:spPr/>
    </dgm:pt>
    <dgm:pt modelId="{BF8170A7-7248-614E-AF65-60133EC10A49}" type="pres">
      <dgm:prSet presAssocID="{83EAF5EA-FC05-4F39-8195-9B7A0C595480}" presName="textNode" presStyleLbl="node1" presStyleIdx="1" presStyleCnt="3">
        <dgm:presLayoutVars>
          <dgm:bulletEnabled val="1"/>
        </dgm:presLayoutVars>
      </dgm:prSet>
      <dgm:spPr/>
    </dgm:pt>
    <dgm:pt modelId="{A16C4045-182C-6E46-840B-B633F120A0D9}" type="pres">
      <dgm:prSet presAssocID="{1A5FD5E2-7DFB-4DEC-B79F-16C1DCA246E2}" presName="sibTrans" presStyleCnt="0"/>
      <dgm:spPr/>
    </dgm:pt>
    <dgm:pt modelId="{AA5BFBC0-376C-AF4F-9E24-6F201D401337}" type="pres">
      <dgm:prSet presAssocID="{BED56D2B-7F5C-4E91-8FA5-E7AAA0B4DDBA}" presName="textNode" presStyleLbl="node1" presStyleIdx="2" presStyleCnt="3">
        <dgm:presLayoutVars>
          <dgm:bulletEnabled val="1"/>
        </dgm:presLayoutVars>
      </dgm:prSet>
      <dgm:spPr/>
    </dgm:pt>
  </dgm:ptLst>
  <dgm:cxnLst>
    <dgm:cxn modelId="{72EC4600-3AAC-1A43-BDAC-8D00308667AF}" type="presOf" srcId="{1905EA85-2D17-479A-B014-8016960C363A}" destId="{F850BC49-F646-B440-89CF-359D8008DD05}" srcOrd="0" destOrd="0" presId="urn:microsoft.com/office/officeart/2005/8/layout/hProcess9"/>
    <dgm:cxn modelId="{D55C7D03-F3D7-43D6-9785-842A2A65C56F}" srcId="{BED56D2B-7F5C-4E91-8FA5-E7AAA0B4DDBA}" destId="{ED60FA72-D1D0-4516-844E-C2B6743B1F15}" srcOrd="3" destOrd="0" parTransId="{94B2F504-99A9-4E34-8154-A678905029E5}" sibTransId="{9E910940-640E-437E-A35E-F5E66D635BE0}"/>
    <dgm:cxn modelId="{287B1508-6DF8-ED45-B0BD-7014464E8521}" type="presOf" srcId="{E7986AD4-42DB-40E7-8F88-2B8A5B3EDA27}" destId="{AA5BFBC0-376C-AF4F-9E24-6F201D401337}" srcOrd="0" destOrd="1" presId="urn:microsoft.com/office/officeart/2005/8/layout/hProcess9"/>
    <dgm:cxn modelId="{E9E3BB21-2044-4034-832C-75671141B5E7}" srcId="{A0B34ACE-9CE2-4221-8D71-E48BC43A796E}" destId="{83EAF5EA-FC05-4F39-8195-9B7A0C595480}" srcOrd="1" destOrd="0" parTransId="{B2BA89A6-405D-4278-9CB3-98327BF5183A}" sibTransId="{1A5FD5E2-7DFB-4DEC-B79F-16C1DCA246E2}"/>
    <dgm:cxn modelId="{35FF3D32-92F2-E444-85C3-74993FF9140C}" type="presOf" srcId="{ED60FA72-D1D0-4516-844E-C2B6743B1F15}" destId="{AA5BFBC0-376C-AF4F-9E24-6F201D401337}" srcOrd="0" destOrd="4" presId="urn:microsoft.com/office/officeart/2005/8/layout/hProcess9"/>
    <dgm:cxn modelId="{310E3D35-C980-4FDD-ACCD-9FA295BE62E7}" srcId="{BED56D2B-7F5C-4E91-8FA5-E7AAA0B4DDBA}" destId="{CD332773-D97B-4812-B134-C852CBC75741}" srcOrd="4" destOrd="0" parTransId="{11C3C5C3-2529-452B-85D5-D8140E63FD32}" sibTransId="{165AA123-FD12-48ED-8E62-56B94B077903}"/>
    <dgm:cxn modelId="{45D5AD63-2BF8-6442-A1C7-13C6DB97089A}" type="presOf" srcId="{83EAF5EA-FC05-4F39-8195-9B7A0C595480}" destId="{BF8170A7-7248-614E-AF65-60133EC10A49}" srcOrd="0" destOrd="0" presId="urn:microsoft.com/office/officeart/2005/8/layout/hProcess9"/>
    <dgm:cxn modelId="{8FF54C6A-72C6-9141-8F42-6B005CF88D05}" type="presOf" srcId="{CD332773-D97B-4812-B134-C852CBC75741}" destId="{AA5BFBC0-376C-AF4F-9E24-6F201D401337}" srcOrd="0" destOrd="5" presId="urn:microsoft.com/office/officeart/2005/8/layout/hProcess9"/>
    <dgm:cxn modelId="{C4417F83-4BCC-4FC3-BAFB-73C5FA9731F8}" srcId="{BED56D2B-7F5C-4E91-8FA5-E7AAA0B4DDBA}" destId="{CBC11927-CA6E-4B5F-882A-4776627386BE}" srcOrd="2" destOrd="0" parTransId="{7743C6CF-13E7-4FE7-9E1F-11F152334AE9}" sibTransId="{B2BD0040-A8C0-4807-9A40-4F7D766437C5}"/>
    <dgm:cxn modelId="{B4B91787-DD00-9A46-93AE-1A6D87372E0A}" type="presOf" srcId="{7398DA22-24B3-43C9-9B18-BC410BCCD6E0}" destId="{AA5BFBC0-376C-AF4F-9E24-6F201D401337}" srcOrd="0" destOrd="2" presId="urn:microsoft.com/office/officeart/2005/8/layout/hProcess9"/>
    <dgm:cxn modelId="{161FA5A7-A51D-40E1-B424-5AAF182AEECB}" srcId="{BED56D2B-7F5C-4E91-8FA5-E7AAA0B4DDBA}" destId="{7398DA22-24B3-43C9-9B18-BC410BCCD6E0}" srcOrd="1" destOrd="0" parTransId="{59A1337B-CFB9-4C15-8AC0-8E4E470C04A2}" sibTransId="{87B2245F-016A-451A-B100-8FD316E59B44}"/>
    <dgm:cxn modelId="{6E0750AD-BD09-48B9-A58A-1E66BC34D905}" srcId="{BED56D2B-7F5C-4E91-8FA5-E7AAA0B4DDBA}" destId="{E7986AD4-42DB-40E7-8F88-2B8A5B3EDA27}" srcOrd="0" destOrd="0" parTransId="{F3761655-4A7C-4446-992F-2F72719EEA53}" sibTransId="{29421016-5864-49EB-B5F4-66620FD5AF33}"/>
    <dgm:cxn modelId="{DB14C6BB-F315-FE48-8290-8C44F3B1E7B0}" type="presOf" srcId="{A0B34ACE-9CE2-4221-8D71-E48BC43A796E}" destId="{54E5313C-310E-6C48-830A-D2A4FFCAA5D7}" srcOrd="0" destOrd="0" presId="urn:microsoft.com/office/officeart/2005/8/layout/hProcess9"/>
    <dgm:cxn modelId="{F49E77C6-BE17-5F44-8C83-C554EDD52C5A}" type="presOf" srcId="{BED56D2B-7F5C-4E91-8FA5-E7AAA0B4DDBA}" destId="{AA5BFBC0-376C-AF4F-9E24-6F201D401337}" srcOrd="0" destOrd="0" presId="urn:microsoft.com/office/officeart/2005/8/layout/hProcess9"/>
    <dgm:cxn modelId="{9CAEC5DD-78C9-4138-BB27-6ACC4B0E61A5}" srcId="{A0B34ACE-9CE2-4221-8D71-E48BC43A796E}" destId="{BED56D2B-7F5C-4E91-8FA5-E7AAA0B4DDBA}" srcOrd="2" destOrd="0" parTransId="{CEE75524-3FAC-4611-A202-CE0079318DB0}" sibTransId="{B8261219-2491-4353-81EF-BA748AE6906A}"/>
    <dgm:cxn modelId="{92A358DF-02A8-4990-B713-EDD989A325F4}" srcId="{A0B34ACE-9CE2-4221-8D71-E48BC43A796E}" destId="{1905EA85-2D17-479A-B014-8016960C363A}" srcOrd="0" destOrd="0" parTransId="{E7CC30F1-6B62-4B7C-94A9-D69E770B82AF}" sibTransId="{E4653134-F4FB-4C1D-90ED-749B3B8881E0}"/>
    <dgm:cxn modelId="{505448FB-7B0B-D249-8385-D900EF87AED4}" type="presOf" srcId="{CBC11927-CA6E-4B5F-882A-4776627386BE}" destId="{AA5BFBC0-376C-AF4F-9E24-6F201D401337}" srcOrd="0" destOrd="3" presId="urn:microsoft.com/office/officeart/2005/8/layout/hProcess9"/>
    <dgm:cxn modelId="{5C9598F7-9BCF-1440-BFE3-1A7BBC46A927}" type="presParOf" srcId="{54E5313C-310E-6C48-830A-D2A4FFCAA5D7}" destId="{D6595BD8-87A8-554A-BF66-5E9F8CA168DA}" srcOrd="0" destOrd="0" presId="urn:microsoft.com/office/officeart/2005/8/layout/hProcess9"/>
    <dgm:cxn modelId="{AF5A9226-AFCE-CA42-89DD-34E9E361EEB6}" type="presParOf" srcId="{54E5313C-310E-6C48-830A-D2A4FFCAA5D7}" destId="{A716E0C9-741C-7445-8BD2-082AE8C37AC1}" srcOrd="1" destOrd="0" presId="urn:microsoft.com/office/officeart/2005/8/layout/hProcess9"/>
    <dgm:cxn modelId="{D806B035-76C3-A941-9DAE-E45E30388316}" type="presParOf" srcId="{A716E0C9-741C-7445-8BD2-082AE8C37AC1}" destId="{F850BC49-F646-B440-89CF-359D8008DD05}" srcOrd="0" destOrd="0" presId="urn:microsoft.com/office/officeart/2005/8/layout/hProcess9"/>
    <dgm:cxn modelId="{5D59E8D1-DFC0-F047-9428-F4D982A6DF32}" type="presParOf" srcId="{A716E0C9-741C-7445-8BD2-082AE8C37AC1}" destId="{5B57DEBA-B43C-104D-ABCD-3073B9CA8C86}" srcOrd="1" destOrd="0" presId="urn:microsoft.com/office/officeart/2005/8/layout/hProcess9"/>
    <dgm:cxn modelId="{69ABDE6C-DCB4-9045-B298-722AD03D7DE6}" type="presParOf" srcId="{A716E0C9-741C-7445-8BD2-082AE8C37AC1}" destId="{BF8170A7-7248-614E-AF65-60133EC10A49}" srcOrd="2" destOrd="0" presId="urn:microsoft.com/office/officeart/2005/8/layout/hProcess9"/>
    <dgm:cxn modelId="{CB558F74-B348-A149-857B-2CAB2B031567}" type="presParOf" srcId="{A716E0C9-741C-7445-8BD2-082AE8C37AC1}" destId="{A16C4045-182C-6E46-840B-B633F120A0D9}" srcOrd="3" destOrd="0" presId="urn:microsoft.com/office/officeart/2005/8/layout/hProcess9"/>
    <dgm:cxn modelId="{44D7330A-AAC9-EE4B-BF1D-EDC2DD852D90}" type="presParOf" srcId="{A716E0C9-741C-7445-8BD2-082AE8C37AC1}" destId="{AA5BFBC0-376C-AF4F-9E24-6F201D40133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E41C1F6-3379-493A-8C06-C32D0F081DE6}" type="doc">
      <dgm:prSet loTypeId="urn:microsoft.com/office/officeart/2018/2/layout/IconVerticalSolidList" loCatId="icon" qsTypeId="urn:microsoft.com/office/officeart/2005/8/quickstyle/simple1" qsCatId="simple" csTypeId="urn:microsoft.com/office/officeart/2005/8/colors/accent3_2" csCatId="accent3" phldr="1"/>
      <dgm:spPr/>
      <dgm:t>
        <a:bodyPr/>
        <a:lstStyle/>
        <a:p>
          <a:endParaRPr lang="en-US"/>
        </a:p>
      </dgm:t>
    </dgm:pt>
    <dgm:pt modelId="{4677AEA6-861C-4767-B1F8-2E4E63E5291F}">
      <dgm:prSet/>
      <dgm:spPr/>
      <dgm:t>
        <a:bodyPr/>
        <a:lstStyle/>
        <a:p>
          <a:r>
            <a:rPr lang="en-US" b="1"/>
            <a:t>Alternative and assistive communication interventions (AAC)</a:t>
          </a:r>
          <a:endParaRPr lang="en-US"/>
        </a:p>
      </dgm:t>
    </dgm:pt>
    <dgm:pt modelId="{91D6ABEC-3B72-4C2C-9BE8-EDFF6CD1835F}" type="parTrans" cxnId="{DD5B55F9-9304-477C-AE0F-E50D54F572FE}">
      <dgm:prSet/>
      <dgm:spPr/>
      <dgm:t>
        <a:bodyPr/>
        <a:lstStyle/>
        <a:p>
          <a:endParaRPr lang="en-US"/>
        </a:p>
      </dgm:t>
    </dgm:pt>
    <dgm:pt modelId="{74AA40BC-D583-43E3-83B1-059B28F67585}" type="sibTrans" cxnId="{DD5B55F9-9304-477C-AE0F-E50D54F572FE}">
      <dgm:prSet/>
      <dgm:spPr/>
      <dgm:t>
        <a:bodyPr/>
        <a:lstStyle/>
        <a:p>
          <a:endParaRPr lang="en-US"/>
        </a:p>
      </dgm:t>
    </dgm:pt>
    <dgm:pt modelId="{FBD7E119-4C81-487D-B590-B83AE367E250}">
      <dgm:prSet/>
      <dgm:spPr/>
      <dgm:t>
        <a:bodyPr/>
        <a:lstStyle/>
        <a:p>
          <a:r>
            <a:rPr lang="en-US" b="0"/>
            <a:t>Meta-analysis of AAC for challenging behavior (+/- ASD) = effect size 0.88</a:t>
          </a:r>
          <a:endParaRPr lang="en-US"/>
        </a:p>
      </dgm:t>
    </dgm:pt>
    <dgm:pt modelId="{E2B03BBC-7008-4919-96E2-D6FEFDA7CE82}" type="parTrans" cxnId="{11825D20-A051-4B1E-915A-1030F8C7F12F}">
      <dgm:prSet/>
      <dgm:spPr/>
      <dgm:t>
        <a:bodyPr/>
        <a:lstStyle/>
        <a:p>
          <a:endParaRPr lang="en-US"/>
        </a:p>
      </dgm:t>
    </dgm:pt>
    <dgm:pt modelId="{992C4412-09AD-49CC-8059-83467F056299}" type="sibTrans" cxnId="{11825D20-A051-4B1E-915A-1030F8C7F12F}">
      <dgm:prSet/>
      <dgm:spPr/>
      <dgm:t>
        <a:bodyPr/>
        <a:lstStyle/>
        <a:p>
          <a:endParaRPr lang="en-US"/>
        </a:p>
      </dgm:t>
    </dgm:pt>
    <dgm:pt modelId="{17BB1A9A-3D7C-4EF1-A5C9-E497D3999E2B}">
      <dgm:prSet/>
      <dgm:spPr/>
      <dgm:t>
        <a:bodyPr/>
        <a:lstStyle/>
        <a:p>
          <a:r>
            <a:rPr lang="en-US" b="1"/>
            <a:t>Functional Communication Training (FCT)</a:t>
          </a:r>
          <a:endParaRPr lang="en-US"/>
        </a:p>
      </dgm:t>
    </dgm:pt>
    <dgm:pt modelId="{C1B16417-990B-4597-9D17-73813538088C}" type="parTrans" cxnId="{7533B836-76EB-4A86-B3B8-98D25A9B431A}">
      <dgm:prSet/>
      <dgm:spPr/>
      <dgm:t>
        <a:bodyPr/>
        <a:lstStyle/>
        <a:p>
          <a:endParaRPr lang="en-US"/>
        </a:p>
      </dgm:t>
    </dgm:pt>
    <dgm:pt modelId="{409021E8-16E4-45B7-9005-EA872655EE43}" type="sibTrans" cxnId="{7533B836-76EB-4A86-B3B8-98D25A9B431A}">
      <dgm:prSet/>
      <dgm:spPr/>
      <dgm:t>
        <a:bodyPr/>
        <a:lstStyle/>
        <a:p>
          <a:endParaRPr lang="en-US"/>
        </a:p>
      </dgm:t>
    </dgm:pt>
    <dgm:pt modelId="{99B8DB56-935B-4EAF-8C52-D1597B135912}">
      <dgm:prSet/>
      <dgm:spPr/>
      <dgm:t>
        <a:bodyPr/>
        <a:lstStyle/>
        <a:p>
          <a:r>
            <a:rPr lang="en-US" b="0"/>
            <a:t>Children trained to initiate communication with specific communication strategies to replace problem behaviors that serve the same function</a:t>
          </a:r>
          <a:endParaRPr lang="en-US"/>
        </a:p>
      </dgm:t>
    </dgm:pt>
    <dgm:pt modelId="{B47BDC91-4069-44AC-A56B-57BEC1A1A1BA}" type="parTrans" cxnId="{186C6578-21C9-4208-A1F8-70196314801C}">
      <dgm:prSet/>
      <dgm:spPr/>
      <dgm:t>
        <a:bodyPr/>
        <a:lstStyle/>
        <a:p>
          <a:endParaRPr lang="en-US"/>
        </a:p>
      </dgm:t>
    </dgm:pt>
    <dgm:pt modelId="{057EF1C3-5108-414F-94CE-2C561D408997}" type="sibTrans" cxnId="{186C6578-21C9-4208-A1F8-70196314801C}">
      <dgm:prSet/>
      <dgm:spPr/>
      <dgm:t>
        <a:bodyPr/>
        <a:lstStyle/>
        <a:p>
          <a:endParaRPr lang="en-US"/>
        </a:p>
      </dgm:t>
    </dgm:pt>
    <dgm:pt modelId="{7F87E489-68C3-43AA-AF84-A02F5A3046DA}">
      <dgm:prSet/>
      <dgm:spPr/>
      <dgm:t>
        <a:bodyPr/>
        <a:lstStyle/>
        <a:p>
          <a:r>
            <a:rPr lang="en-US" b="0"/>
            <a:t>Studies showing higher effect sizes</a:t>
          </a:r>
          <a:endParaRPr lang="en-US"/>
        </a:p>
      </dgm:t>
    </dgm:pt>
    <dgm:pt modelId="{6763A2D5-9C65-4228-8BA7-4563BEE8C1FA}" type="parTrans" cxnId="{5023C68B-9A90-41E3-A258-FF7693774971}">
      <dgm:prSet/>
      <dgm:spPr/>
      <dgm:t>
        <a:bodyPr/>
        <a:lstStyle/>
        <a:p>
          <a:endParaRPr lang="en-US"/>
        </a:p>
      </dgm:t>
    </dgm:pt>
    <dgm:pt modelId="{B74E33E1-8627-4431-B524-F6218F0782B1}" type="sibTrans" cxnId="{5023C68B-9A90-41E3-A258-FF7693774971}">
      <dgm:prSet/>
      <dgm:spPr/>
      <dgm:t>
        <a:bodyPr/>
        <a:lstStyle/>
        <a:p>
          <a:endParaRPr lang="en-US"/>
        </a:p>
      </dgm:t>
    </dgm:pt>
    <dgm:pt modelId="{68BA3A3C-916F-42A0-AC03-5C4E2C740011}">
      <dgm:prSet/>
      <dgm:spPr/>
      <dgm:t>
        <a:bodyPr/>
        <a:lstStyle/>
        <a:p>
          <a:r>
            <a:rPr lang="en-US" b="1"/>
            <a:t>Teaching theory of mind skills</a:t>
          </a:r>
          <a:endParaRPr lang="en-US"/>
        </a:p>
      </dgm:t>
    </dgm:pt>
    <dgm:pt modelId="{78FD6616-8157-48E5-BA17-8C5EEA482607}" type="parTrans" cxnId="{D41D571C-FC75-4428-83D2-DED60419B96E}">
      <dgm:prSet/>
      <dgm:spPr/>
      <dgm:t>
        <a:bodyPr/>
        <a:lstStyle/>
        <a:p>
          <a:endParaRPr lang="en-US"/>
        </a:p>
      </dgm:t>
    </dgm:pt>
    <dgm:pt modelId="{005DE6D8-0DB6-4A64-95D9-D51DA629CC34}" type="sibTrans" cxnId="{D41D571C-FC75-4428-83D2-DED60419B96E}">
      <dgm:prSet/>
      <dgm:spPr/>
      <dgm:t>
        <a:bodyPr/>
        <a:lstStyle/>
        <a:p>
          <a:endParaRPr lang="en-US"/>
        </a:p>
      </dgm:t>
    </dgm:pt>
    <dgm:pt modelId="{0D59080E-9DDF-441A-8FB5-D2016F989767}">
      <dgm:prSet/>
      <dgm:spPr/>
      <dgm:t>
        <a:bodyPr/>
        <a:lstStyle/>
        <a:p>
          <a:r>
            <a:rPr lang="en-US" b="0"/>
            <a:t>Little evidence of ability to generalize skills or maintain across time/settings</a:t>
          </a:r>
          <a:endParaRPr lang="en-US"/>
        </a:p>
      </dgm:t>
    </dgm:pt>
    <dgm:pt modelId="{E2755604-C098-4316-99C7-78F318845268}" type="parTrans" cxnId="{D51DDE32-7572-46C5-A286-2166FAAAB0D7}">
      <dgm:prSet/>
      <dgm:spPr/>
      <dgm:t>
        <a:bodyPr/>
        <a:lstStyle/>
        <a:p>
          <a:endParaRPr lang="en-US"/>
        </a:p>
      </dgm:t>
    </dgm:pt>
    <dgm:pt modelId="{48F41B85-41E8-48AF-8C8C-7D7DB10B821B}" type="sibTrans" cxnId="{D51DDE32-7572-46C5-A286-2166FAAAB0D7}">
      <dgm:prSet/>
      <dgm:spPr/>
      <dgm:t>
        <a:bodyPr/>
        <a:lstStyle/>
        <a:p>
          <a:endParaRPr lang="en-US"/>
        </a:p>
      </dgm:t>
    </dgm:pt>
    <dgm:pt modelId="{DBB26240-B1D1-4A58-819F-847AC974E743}" type="pres">
      <dgm:prSet presAssocID="{BE41C1F6-3379-493A-8C06-C32D0F081DE6}" presName="root" presStyleCnt="0">
        <dgm:presLayoutVars>
          <dgm:dir/>
          <dgm:resizeHandles val="exact"/>
        </dgm:presLayoutVars>
      </dgm:prSet>
      <dgm:spPr/>
    </dgm:pt>
    <dgm:pt modelId="{C8AF5E32-C9F4-43DD-AB69-368071359D2F}" type="pres">
      <dgm:prSet presAssocID="{4677AEA6-861C-4767-B1F8-2E4E63E5291F}" presName="compNode" presStyleCnt="0"/>
      <dgm:spPr/>
    </dgm:pt>
    <dgm:pt modelId="{1DBB17F5-87BF-4DDD-95DA-9A9FB877DDBB}" type="pres">
      <dgm:prSet presAssocID="{4677AEA6-861C-4767-B1F8-2E4E63E5291F}" presName="bgRect" presStyleLbl="bgShp" presStyleIdx="0" presStyleCnt="3"/>
      <dgm:spPr>
        <a:solidFill>
          <a:schemeClr val="accent6"/>
        </a:solidFill>
      </dgm:spPr>
    </dgm:pt>
    <dgm:pt modelId="{10FE8BC5-0671-4C26-B609-6503BF48A04F}" type="pres">
      <dgm:prSet presAssocID="{4677AEA6-861C-4767-B1F8-2E4E63E5291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ers"/>
        </a:ext>
      </dgm:extLst>
    </dgm:pt>
    <dgm:pt modelId="{28FB7432-5523-4CF5-A7D6-C110985D1E48}" type="pres">
      <dgm:prSet presAssocID="{4677AEA6-861C-4767-B1F8-2E4E63E5291F}" presName="spaceRect" presStyleCnt="0"/>
      <dgm:spPr/>
    </dgm:pt>
    <dgm:pt modelId="{6402F45B-7362-4A74-B98C-D07672753B32}" type="pres">
      <dgm:prSet presAssocID="{4677AEA6-861C-4767-B1F8-2E4E63E5291F}" presName="parTx" presStyleLbl="revTx" presStyleIdx="0" presStyleCnt="6">
        <dgm:presLayoutVars>
          <dgm:chMax val="0"/>
          <dgm:chPref val="0"/>
        </dgm:presLayoutVars>
      </dgm:prSet>
      <dgm:spPr/>
    </dgm:pt>
    <dgm:pt modelId="{30ACDF86-F0C2-4009-BFA0-CBDF61B3C653}" type="pres">
      <dgm:prSet presAssocID="{4677AEA6-861C-4767-B1F8-2E4E63E5291F}" presName="desTx" presStyleLbl="revTx" presStyleIdx="1" presStyleCnt="6">
        <dgm:presLayoutVars/>
      </dgm:prSet>
      <dgm:spPr/>
    </dgm:pt>
    <dgm:pt modelId="{61EC9D0B-0074-402B-836A-151B3D1C7F0D}" type="pres">
      <dgm:prSet presAssocID="{74AA40BC-D583-43E3-83B1-059B28F67585}" presName="sibTrans" presStyleCnt="0"/>
      <dgm:spPr/>
    </dgm:pt>
    <dgm:pt modelId="{637AF833-B3DC-4B27-A851-DCD0E543AEA7}" type="pres">
      <dgm:prSet presAssocID="{17BB1A9A-3D7C-4EF1-A5C9-E497D3999E2B}" presName="compNode" presStyleCnt="0"/>
      <dgm:spPr/>
    </dgm:pt>
    <dgm:pt modelId="{1545BA42-33CE-403A-9D55-93E941AD0F58}" type="pres">
      <dgm:prSet presAssocID="{17BB1A9A-3D7C-4EF1-A5C9-E497D3999E2B}" presName="bgRect" presStyleLbl="bgShp" presStyleIdx="1" presStyleCnt="3"/>
      <dgm:spPr>
        <a:solidFill>
          <a:schemeClr val="accent6"/>
        </a:solidFill>
      </dgm:spPr>
    </dgm:pt>
    <dgm:pt modelId="{FD9B7D2B-B245-486A-AB11-9DF5531CDC5B}" type="pres">
      <dgm:prSet presAssocID="{17BB1A9A-3D7C-4EF1-A5C9-E497D3999E2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at"/>
        </a:ext>
      </dgm:extLst>
    </dgm:pt>
    <dgm:pt modelId="{EC2E68C3-29A0-4FC8-9BD0-30E3DC356850}" type="pres">
      <dgm:prSet presAssocID="{17BB1A9A-3D7C-4EF1-A5C9-E497D3999E2B}" presName="spaceRect" presStyleCnt="0"/>
      <dgm:spPr/>
    </dgm:pt>
    <dgm:pt modelId="{8E12F287-5EF2-4E25-A94F-3FF7D5BF81C0}" type="pres">
      <dgm:prSet presAssocID="{17BB1A9A-3D7C-4EF1-A5C9-E497D3999E2B}" presName="parTx" presStyleLbl="revTx" presStyleIdx="2" presStyleCnt="6">
        <dgm:presLayoutVars>
          <dgm:chMax val="0"/>
          <dgm:chPref val="0"/>
        </dgm:presLayoutVars>
      </dgm:prSet>
      <dgm:spPr/>
    </dgm:pt>
    <dgm:pt modelId="{3FF180C9-4480-46EC-835D-2B42ED665FCB}" type="pres">
      <dgm:prSet presAssocID="{17BB1A9A-3D7C-4EF1-A5C9-E497D3999E2B}" presName="desTx" presStyleLbl="revTx" presStyleIdx="3" presStyleCnt="6">
        <dgm:presLayoutVars/>
      </dgm:prSet>
      <dgm:spPr/>
    </dgm:pt>
    <dgm:pt modelId="{11758CD9-8F34-4957-8FE7-4150DBDE711E}" type="pres">
      <dgm:prSet presAssocID="{409021E8-16E4-45B7-9005-EA872655EE43}" presName="sibTrans" presStyleCnt="0"/>
      <dgm:spPr/>
    </dgm:pt>
    <dgm:pt modelId="{ADC8B68E-837F-4676-943D-22F8FC5E1FEF}" type="pres">
      <dgm:prSet presAssocID="{68BA3A3C-916F-42A0-AC03-5C4E2C740011}" presName="compNode" presStyleCnt="0"/>
      <dgm:spPr/>
    </dgm:pt>
    <dgm:pt modelId="{F3C46886-81F3-4253-B75D-953D19E7F325}" type="pres">
      <dgm:prSet presAssocID="{68BA3A3C-916F-42A0-AC03-5C4E2C740011}" presName="bgRect" presStyleLbl="bgShp" presStyleIdx="2" presStyleCnt="3"/>
      <dgm:spPr>
        <a:solidFill>
          <a:schemeClr val="accent6"/>
        </a:solidFill>
      </dgm:spPr>
    </dgm:pt>
    <dgm:pt modelId="{FECC382F-F0D2-43EF-A082-ECD0481E2B19}" type="pres">
      <dgm:prSet presAssocID="{68BA3A3C-916F-42A0-AC03-5C4E2C74001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15906D1D-1EB7-46C6-855D-B72D0C822859}" type="pres">
      <dgm:prSet presAssocID="{68BA3A3C-916F-42A0-AC03-5C4E2C740011}" presName="spaceRect" presStyleCnt="0"/>
      <dgm:spPr/>
    </dgm:pt>
    <dgm:pt modelId="{79F91DAD-31BB-4982-97DA-DAAC37114F66}" type="pres">
      <dgm:prSet presAssocID="{68BA3A3C-916F-42A0-AC03-5C4E2C740011}" presName="parTx" presStyleLbl="revTx" presStyleIdx="4" presStyleCnt="6">
        <dgm:presLayoutVars>
          <dgm:chMax val="0"/>
          <dgm:chPref val="0"/>
        </dgm:presLayoutVars>
      </dgm:prSet>
      <dgm:spPr/>
    </dgm:pt>
    <dgm:pt modelId="{B1783C3E-606B-44DF-9270-34B258B3C86F}" type="pres">
      <dgm:prSet presAssocID="{68BA3A3C-916F-42A0-AC03-5C4E2C740011}" presName="desTx" presStyleLbl="revTx" presStyleIdx="5" presStyleCnt="6">
        <dgm:presLayoutVars/>
      </dgm:prSet>
      <dgm:spPr/>
    </dgm:pt>
  </dgm:ptLst>
  <dgm:cxnLst>
    <dgm:cxn modelId="{77BC5E12-C71F-4ADF-8A5F-11442E1C17B7}" type="presOf" srcId="{7F87E489-68C3-43AA-AF84-A02F5A3046DA}" destId="{3FF180C9-4480-46EC-835D-2B42ED665FCB}" srcOrd="0" destOrd="1" presId="urn:microsoft.com/office/officeart/2018/2/layout/IconVerticalSolidList"/>
    <dgm:cxn modelId="{86D03F16-357C-461C-BAF6-C5B86233D246}" type="presOf" srcId="{68BA3A3C-916F-42A0-AC03-5C4E2C740011}" destId="{79F91DAD-31BB-4982-97DA-DAAC37114F66}" srcOrd="0" destOrd="0" presId="urn:microsoft.com/office/officeart/2018/2/layout/IconVerticalSolidList"/>
    <dgm:cxn modelId="{C7F01119-C544-4195-9167-1A08B61A0638}" type="presOf" srcId="{17BB1A9A-3D7C-4EF1-A5C9-E497D3999E2B}" destId="{8E12F287-5EF2-4E25-A94F-3FF7D5BF81C0}" srcOrd="0" destOrd="0" presId="urn:microsoft.com/office/officeart/2018/2/layout/IconVerticalSolidList"/>
    <dgm:cxn modelId="{7F09401A-23BD-4800-9F76-F751559FB800}" type="presOf" srcId="{99B8DB56-935B-4EAF-8C52-D1597B135912}" destId="{3FF180C9-4480-46EC-835D-2B42ED665FCB}" srcOrd="0" destOrd="0" presId="urn:microsoft.com/office/officeart/2018/2/layout/IconVerticalSolidList"/>
    <dgm:cxn modelId="{D41D571C-FC75-4428-83D2-DED60419B96E}" srcId="{BE41C1F6-3379-493A-8C06-C32D0F081DE6}" destId="{68BA3A3C-916F-42A0-AC03-5C4E2C740011}" srcOrd="2" destOrd="0" parTransId="{78FD6616-8157-48E5-BA17-8C5EEA482607}" sibTransId="{005DE6D8-0DB6-4A64-95D9-D51DA629CC34}"/>
    <dgm:cxn modelId="{11825D20-A051-4B1E-915A-1030F8C7F12F}" srcId="{4677AEA6-861C-4767-B1F8-2E4E63E5291F}" destId="{FBD7E119-4C81-487D-B590-B83AE367E250}" srcOrd="0" destOrd="0" parTransId="{E2B03BBC-7008-4919-96E2-D6FEFDA7CE82}" sibTransId="{992C4412-09AD-49CC-8059-83467F056299}"/>
    <dgm:cxn modelId="{F9F3FC2A-BFC2-4EF0-AF0C-03B6E77F6827}" type="presOf" srcId="{4677AEA6-861C-4767-B1F8-2E4E63E5291F}" destId="{6402F45B-7362-4A74-B98C-D07672753B32}" srcOrd="0" destOrd="0" presId="urn:microsoft.com/office/officeart/2018/2/layout/IconVerticalSolidList"/>
    <dgm:cxn modelId="{D51DDE32-7572-46C5-A286-2166FAAAB0D7}" srcId="{68BA3A3C-916F-42A0-AC03-5C4E2C740011}" destId="{0D59080E-9DDF-441A-8FB5-D2016F989767}" srcOrd="0" destOrd="0" parTransId="{E2755604-C098-4316-99C7-78F318845268}" sibTransId="{48F41B85-41E8-48AF-8C8C-7D7DB10B821B}"/>
    <dgm:cxn modelId="{7533B836-76EB-4A86-B3B8-98D25A9B431A}" srcId="{BE41C1F6-3379-493A-8C06-C32D0F081DE6}" destId="{17BB1A9A-3D7C-4EF1-A5C9-E497D3999E2B}" srcOrd="1" destOrd="0" parTransId="{C1B16417-990B-4597-9D17-73813538088C}" sibTransId="{409021E8-16E4-45B7-9005-EA872655EE43}"/>
    <dgm:cxn modelId="{FBD0296C-BC75-4AE9-8056-A1A4E45AF12A}" type="presOf" srcId="{FBD7E119-4C81-487D-B590-B83AE367E250}" destId="{30ACDF86-F0C2-4009-BFA0-CBDF61B3C653}" srcOrd="0" destOrd="0" presId="urn:microsoft.com/office/officeart/2018/2/layout/IconVerticalSolidList"/>
    <dgm:cxn modelId="{186C6578-21C9-4208-A1F8-70196314801C}" srcId="{17BB1A9A-3D7C-4EF1-A5C9-E497D3999E2B}" destId="{99B8DB56-935B-4EAF-8C52-D1597B135912}" srcOrd="0" destOrd="0" parTransId="{B47BDC91-4069-44AC-A56B-57BEC1A1A1BA}" sibTransId="{057EF1C3-5108-414F-94CE-2C561D408997}"/>
    <dgm:cxn modelId="{686A7378-BD55-4214-918C-9B821D497206}" type="presOf" srcId="{0D59080E-9DDF-441A-8FB5-D2016F989767}" destId="{B1783C3E-606B-44DF-9270-34B258B3C86F}" srcOrd="0" destOrd="0" presId="urn:microsoft.com/office/officeart/2018/2/layout/IconVerticalSolidList"/>
    <dgm:cxn modelId="{5023C68B-9A90-41E3-A258-FF7693774971}" srcId="{17BB1A9A-3D7C-4EF1-A5C9-E497D3999E2B}" destId="{7F87E489-68C3-43AA-AF84-A02F5A3046DA}" srcOrd="1" destOrd="0" parTransId="{6763A2D5-9C65-4228-8BA7-4563BEE8C1FA}" sibTransId="{B74E33E1-8627-4431-B524-F6218F0782B1}"/>
    <dgm:cxn modelId="{E2BEFDD8-9DF3-49A4-BE5E-0AF30CEDC038}" type="presOf" srcId="{BE41C1F6-3379-493A-8C06-C32D0F081DE6}" destId="{DBB26240-B1D1-4A58-819F-847AC974E743}" srcOrd="0" destOrd="0" presId="urn:microsoft.com/office/officeart/2018/2/layout/IconVerticalSolidList"/>
    <dgm:cxn modelId="{DD5B55F9-9304-477C-AE0F-E50D54F572FE}" srcId="{BE41C1F6-3379-493A-8C06-C32D0F081DE6}" destId="{4677AEA6-861C-4767-B1F8-2E4E63E5291F}" srcOrd="0" destOrd="0" parTransId="{91D6ABEC-3B72-4C2C-9BE8-EDFF6CD1835F}" sibTransId="{74AA40BC-D583-43E3-83B1-059B28F67585}"/>
    <dgm:cxn modelId="{3C3E4BB5-B618-4B20-97D5-4414070F0906}" type="presParOf" srcId="{DBB26240-B1D1-4A58-819F-847AC974E743}" destId="{C8AF5E32-C9F4-43DD-AB69-368071359D2F}" srcOrd="0" destOrd="0" presId="urn:microsoft.com/office/officeart/2018/2/layout/IconVerticalSolidList"/>
    <dgm:cxn modelId="{5277396E-9E5F-410E-A15E-5CE97E1FAFE7}" type="presParOf" srcId="{C8AF5E32-C9F4-43DD-AB69-368071359D2F}" destId="{1DBB17F5-87BF-4DDD-95DA-9A9FB877DDBB}" srcOrd="0" destOrd="0" presId="urn:microsoft.com/office/officeart/2018/2/layout/IconVerticalSolidList"/>
    <dgm:cxn modelId="{E3074EC3-4C75-4CF7-9BCF-89BE77104899}" type="presParOf" srcId="{C8AF5E32-C9F4-43DD-AB69-368071359D2F}" destId="{10FE8BC5-0671-4C26-B609-6503BF48A04F}" srcOrd="1" destOrd="0" presId="urn:microsoft.com/office/officeart/2018/2/layout/IconVerticalSolidList"/>
    <dgm:cxn modelId="{B576F3D8-D1C8-464C-9A22-92153C034E18}" type="presParOf" srcId="{C8AF5E32-C9F4-43DD-AB69-368071359D2F}" destId="{28FB7432-5523-4CF5-A7D6-C110985D1E48}" srcOrd="2" destOrd="0" presId="urn:microsoft.com/office/officeart/2018/2/layout/IconVerticalSolidList"/>
    <dgm:cxn modelId="{A640A9E9-7929-4A08-8CB2-14EDDD414228}" type="presParOf" srcId="{C8AF5E32-C9F4-43DD-AB69-368071359D2F}" destId="{6402F45B-7362-4A74-B98C-D07672753B32}" srcOrd="3" destOrd="0" presId="urn:microsoft.com/office/officeart/2018/2/layout/IconVerticalSolidList"/>
    <dgm:cxn modelId="{68CB634E-D1C5-4009-9B83-48BD13452E9C}" type="presParOf" srcId="{C8AF5E32-C9F4-43DD-AB69-368071359D2F}" destId="{30ACDF86-F0C2-4009-BFA0-CBDF61B3C653}" srcOrd="4" destOrd="0" presId="urn:microsoft.com/office/officeart/2018/2/layout/IconVerticalSolidList"/>
    <dgm:cxn modelId="{4AC6B63C-FAD7-46FB-A5EB-C7A8F8B4B947}" type="presParOf" srcId="{DBB26240-B1D1-4A58-819F-847AC974E743}" destId="{61EC9D0B-0074-402B-836A-151B3D1C7F0D}" srcOrd="1" destOrd="0" presId="urn:microsoft.com/office/officeart/2018/2/layout/IconVerticalSolidList"/>
    <dgm:cxn modelId="{43B413A5-2CF0-4956-BA0D-1AC040DF3568}" type="presParOf" srcId="{DBB26240-B1D1-4A58-819F-847AC974E743}" destId="{637AF833-B3DC-4B27-A851-DCD0E543AEA7}" srcOrd="2" destOrd="0" presId="urn:microsoft.com/office/officeart/2018/2/layout/IconVerticalSolidList"/>
    <dgm:cxn modelId="{C8FBF7BE-4E67-4FA1-96D6-B246A0380361}" type="presParOf" srcId="{637AF833-B3DC-4B27-A851-DCD0E543AEA7}" destId="{1545BA42-33CE-403A-9D55-93E941AD0F58}" srcOrd="0" destOrd="0" presId="urn:microsoft.com/office/officeart/2018/2/layout/IconVerticalSolidList"/>
    <dgm:cxn modelId="{281900AF-28AB-40B6-A9F7-B1CAE00C33E9}" type="presParOf" srcId="{637AF833-B3DC-4B27-A851-DCD0E543AEA7}" destId="{FD9B7D2B-B245-486A-AB11-9DF5531CDC5B}" srcOrd="1" destOrd="0" presId="urn:microsoft.com/office/officeart/2018/2/layout/IconVerticalSolidList"/>
    <dgm:cxn modelId="{E4DE009D-D498-4215-A792-CFAA35455734}" type="presParOf" srcId="{637AF833-B3DC-4B27-A851-DCD0E543AEA7}" destId="{EC2E68C3-29A0-4FC8-9BD0-30E3DC356850}" srcOrd="2" destOrd="0" presId="urn:microsoft.com/office/officeart/2018/2/layout/IconVerticalSolidList"/>
    <dgm:cxn modelId="{1C3B0D21-FADF-4751-8A19-5C37620FB225}" type="presParOf" srcId="{637AF833-B3DC-4B27-A851-DCD0E543AEA7}" destId="{8E12F287-5EF2-4E25-A94F-3FF7D5BF81C0}" srcOrd="3" destOrd="0" presId="urn:microsoft.com/office/officeart/2018/2/layout/IconVerticalSolidList"/>
    <dgm:cxn modelId="{A0FA8A0A-CCA3-4269-9A10-7EB46F3A2A12}" type="presParOf" srcId="{637AF833-B3DC-4B27-A851-DCD0E543AEA7}" destId="{3FF180C9-4480-46EC-835D-2B42ED665FCB}" srcOrd="4" destOrd="0" presId="urn:microsoft.com/office/officeart/2018/2/layout/IconVerticalSolidList"/>
    <dgm:cxn modelId="{64E90E69-D104-4325-BB18-022CDA11A52A}" type="presParOf" srcId="{DBB26240-B1D1-4A58-819F-847AC974E743}" destId="{11758CD9-8F34-4957-8FE7-4150DBDE711E}" srcOrd="3" destOrd="0" presId="urn:microsoft.com/office/officeart/2018/2/layout/IconVerticalSolidList"/>
    <dgm:cxn modelId="{71190D37-CA5A-4D0F-B72F-C8E8B70E20B2}" type="presParOf" srcId="{DBB26240-B1D1-4A58-819F-847AC974E743}" destId="{ADC8B68E-837F-4676-943D-22F8FC5E1FEF}" srcOrd="4" destOrd="0" presId="urn:microsoft.com/office/officeart/2018/2/layout/IconVerticalSolidList"/>
    <dgm:cxn modelId="{4439DC74-6009-4A8B-80D2-509FA7271A7B}" type="presParOf" srcId="{ADC8B68E-837F-4676-943D-22F8FC5E1FEF}" destId="{F3C46886-81F3-4253-B75D-953D19E7F325}" srcOrd="0" destOrd="0" presId="urn:microsoft.com/office/officeart/2018/2/layout/IconVerticalSolidList"/>
    <dgm:cxn modelId="{62D8172F-8A39-41EB-9FF8-A46BF1CEA289}" type="presParOf" srcId="{ADC8B68E-837F-4676-943D-22F8FC5E1FEF}" destId="{FECC382F-F0D2-43EF-A082-ECD0481E2B19}" srcOrd="1" destOrd="0" presId="urn:microsoft.com/office/officeart/2018/2/layout/IconVerticalSolidList"/>
    <dgm:cxn modelId="{659AC1AE-2365-4F58-898B-9773B327EB0A}" type="presParOf" srcId="{ADC8B68E-837F-4676-943D-22F8FC5E1FEF}" destId="{15906D1D-1EB7-46C6-855D-B72D0C822859}" srcOrd="2" destOrd="0" presId="urn:microsoft.com/office/officeart/2018/2/layout/IconVerticalSolidList"/>
    <dgm:cxn modelId="{5C692420-E480-41B4-B00D-7D836EFB17C4}" type="presParOf" srcId="{ADC8B68E-837F-4676-943D-22F8FC5E1FEF}" destId="{79F91DAD-31BB-4982-97DA-DAAC37114F66}" srcOrd="3" destOrd="0" presId="urn:microsoft.com/office/officeart/2018/2/layout/IconVerticalSolidList"/>
    <dgm:cxn modelId="{479642C8-5BE2-4660-849E-D9160383D028}" type="presParOf" srcId="{ADC8B68E-837F-4676-943D-22F8FC5E1FEF}" destId="{B1783C3E-606B-44DF-9270-34B258B3C86F}"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977E196-62C9-4CD6-9D00-4EB79C00807F}" type="doc">
      <dgm:prSet loTypeId="urn:microsoft.com/office/officeart/2005/8/layout/list1" loCatId="list" qsTypeId="urn:microsoft.com/office/officeart/2005/8/quickstyle/simple1" qsCatId="simple" csTypeId="urn:microsoft.com/office/officeart/2005/8/colors/accent1_2" csCatId="accent1"/>
      <dgm:spPr/>
      <dgm:t>
        <a:bodyPr/>
        <a:lstStyle/>
        <a:p>
          <a:endParaRPr lang="en-US"/>
        </a:p>
      </dgm:t>
    </dgm:pt>
    <dgm:pt modelId="{3D8DF548-B8B0-4FDE-A368-E105E1AD01F9}">
      <dgm:prSet/>
      <dgm:spPr/>
      <dgm:t>
        <a:bodyPr/>
        <a:lstStyle/>
        <a:p>
          <a:r>
            <a:rPr lang="en-US" b="1">
              <a:latin typeface="Arial" panose="020B0604020202020204" pitchFamily="34" charset="0"/>
              <a:cs typeface="Arial" panose="020B0604020202020204" pitchFamily="34" charset="0"/>
            </a:rPr>
            <a:t>Behavior enhancement (accelerating) procedures </a:t>
          </a:r>
          <a:endParaRPr lang="en-US">
            <a:latin typeface="Arial" panose="020B0604020202020204" pitchFamily="34" charset="0"/>
            <a:cs typeface="Arial" panose="020B0604020202020204" pitchFamily="34" charset="0"/>
          </a:endParaRPr>
        </a:p>
      </dgm:t>
    </dgm:pt>
    <dgm:pt modelId="{C6CB0EFD-3A74-453B-AD05-94FC9E1AD0A1}" type="parTrans" cxnId="{FB2E4119-4A0B-4C3A-B009-F61D3342C19C}">
      <dgm:prSet/>
      <dgm:spPr/>
      <dgm:t>
        <a:bodyPr/>
        <a:lstStyle/>
        <a:p>
          <a:endParaRPr lang="en-US">
            <a:latin typeface="Arial" panose="020B0604020202020204" pitchFamily="34" charset="0"/>
            <a:cs typeface="Arial" panose="020B0604020202020204" pitchFamily="34" charset="0"/>
          </a:endParaRPr>
        </a:p>
      </dgm:t>
    </dgm:pt>
    <dgm:pt modelId="{F7723611-9AE0-4E1A-BCA3-E8F9E96B00BD}" type="sibTrans" cxnId="{FB2E4119-4A0B-4C3A-B009-F61D3342C19C}">
      <dgm:prSet/>
      <dgm:spPr/>
      <dgm:t>
        <a:bodyPr/>
        <a:lstStyle/>
        <a:p>
          <a:endParaRPr lang="en-US">
            <a:latin typeface="Arial" panose="020B0604020202020204" pitchFamily="34" charset="0"/>
            <a:cs typeface="Arial" panose="020B0604020202020204" pitchFamily="34" charset="0"/>
          </a:endParaRPr>
        </a:p>
      </dgm:t>
    </dgm:pt>
    <dgm:pt modelId="{68C2FCA4-2A39-4958-A7EA-ADF1B0FC587C}">
      <dgm:prSet/>
      <dgm:spPr/>
      <dgm:t>
        <a:bodyPr/>
        <a:lstStyle/>
        <a:p>
          <a:r>
            <a:rPr lang="en-US">
              <a:latin typeface="Arial" panose="020B0604020202020204" pitchFamily="34" charset="0"/>
              <a:cs typeface="Arial" panose="020B0604020202020204" pitchFamily="34" charset="0"/>
            </a:rPr>
            <a:t>Differential reinforcement of incompatible behaviors </a:t>
          </a:r>
        </a:p>
      </dgm:t>
    </dgm:pt>
    <dgm:pt modelId="{356C5BB3-95EB-4550-ACF3-36EF8D43E86E}" type="parTrans" cxnId="{59C890DD-2265-4AEC-9FD1-80B32C0333AE}">
      <dgm:prSet/>
      <dgm:spPr/>
      <dgm:t>
        <a:bodyPr/>
        <a:lstStyle/>
        <a:p>
          <a:endParaRPr lang="en-US">
            <a:latin typeface="Arial" panose="020B0604020202020204" pitchFamily="34" charset="0"/>
            <a:cs typeface="Arial" panose="020B0604020202020204" pitchFamily="34" charset="0"/>
          </a:endParaRPr>
        </a:p>
      </dgm:t>
    </dgm:pt>
    <dgm:pt modelId="{3DB26AEE-A4F6-4918-8B1A-EC71E0BA14FA}" type="sibTrans" cxnId="{59C890DD-2265-4AEC-9FD1-80B32C0333AE}">
      <dgm:prSet/>
      <dgm:spPr/>
      <dgm:t>
        <a:bodyPr/>
        <a:lstStyle/>
        <a:p>
          <a:endParaRPr lang="en-US">
            <a:latin typeface="Arial" panose="020B0604020202020204" pitchFamily="34" charset="0"/>
            <a:cs typeface="Arial" panose="020B0604020202020204" pitchFamily="34" charset="0"/>
          </a:endParaRPr>
        </a:p>
      </dgm:t>
    </dgm:pt>
    <dgm:pt modelId="{FE04A7EC-3310-4BED-A476-2741D411477A}">
      <dgm:prSet/>
      <dgm:spPr/>
      <dgm:t>
        <a:bodyPr/>
        <a:lstStyle/>
        <a:p>
          <a:r>
            <a:rPr lang="en-US" b="1">
              <a:latin typeface="Arial" panose="020B0604020202020204" pitchFamily="34" charset="0"/>
              <a:cs typeface="Arial" panose="020B0604020202020204" pitchFamily="34" charset="0"/>
            </a:rPr>
            <a:t>Behavior reduction (decelerating) procedures</a:t>
          </a:r>
          <a:endParaRPr lang="en-US">
            <a:latin typeface="Arial" panose="020B0604020202020204" pitchFamily="34" charset="0"/>
            <a:cs typeface="Arial" panose="020B0604020202020204" pitchFamily="34" charset="0"/>
          </a:endParaRPr>
        </a:p>
      </dgm:t>
    </dgm:pt>
    <dgm:pt modelId="{CC12534B-CFF9-445F-8E8F-529090686E20}" type="parTrans" cxnId="{4F15703D-C39B-4852-A77B-C3665C3E6205}">
      <dgm:prSet/>
      <dgm:spPr/>
      <dgm:t>
        <a:bodyPr/>
        <a:lstStyle/>
        <a:p>
          <a:endParaRPr lang="en-US">
            <a:latin typeface="Arial" panose="020B0604020202020204" pitchFamily="34" charset="0"/>
            <a:cs typeface="Arial" panose="020B0604020202020204" pitchFamily="34" charset="0"/>
          </a:endParaRPr>
        </a:p>
      </dgm:t>
    </dgm:pt>
    <dgm:pt modelId="{0CD8CEC8-80BA-4D2C-B759-87392AA27286}" type="sibTrans" cxnId="{4F15703D-C39B-4852-A77B-C3665C3E6205}">
      <dgm:prSet/>
      <dgm:spPr/>
      <dgm:t>
        <a:bodyPr/>
        <a:lstStyle/>
        <a:p>
          <a:endParaRPr lang="en-US">
            <a:latin typeface="Arial" panose="020B0604020202020204" pitchFamily="34" charset="0"/>
            <a:cs typeface="Arial" panose="020B0604020202020204" pitchFamily="34" charset="0"/>
          </a:endParaRPr>
        </a:p>
      </dgm:t>
    </dgm:pt>
    <dgm:pt modelId="{B94EAF5E-6C4A-412F-80FF-595D25F18853}">
      <dgm:prSet/>
      <dgm:spPr/>
      <dgm:t>
        <a:bodyPr/>
        <a:lstStyle/>
        <a:p>
          <a:r>
            <a:rPr lang="en-US">
              <a:latin typeface="Arial" panose="020B0604020202020204" pitchFamily="34" charset="0"/>
              <a:cs typeface="Arial" panose="020B0604020202020204" pitchFamily="34" charset="0"/>
            </a:rPr>
            <a:t>Used in combination with differential reinforcement, and positive reinforcement given if undesired behavior is not exhibited in a predetermined interval</a:t>
          </a:r>
        </a:p>
      </dgm:t>
    </dgm:pt>
    <dgm:pt modelId="{28F42202-85A7-4280-B5FB-E6DEA04AC5CE}" type="parTrans" cxnId="{4EFAB1CF-4443-4F19-A042-655996DEF5AB}">
      <dgm:prSet/>
      <dgm:spPr/>
      <dgm:t>
        <a:bodyPr/>
        <a:lstStyle/>
        <a:p>
          <a:endParaRPr lang="en-US">
            <a:latin typeface="Arial" panose="020B0604020202020204" pitchFamily="34" charset="0"/>
            <a:cs typeface="Arial" panose="020B0604020202020204" pitchFamily="34" charset="0"/>
          </a:endParaRPr>
        </a:p>
      </dgm:t>
    </dgm:pt>
    <dgm:pt modelId="{9C526075-1689-49F6-9D88-C4C5B9CD789F}" type="sibTrans" cxnId="{4EFAB1CF-4443-4F19-A042-655996DEF5AB}">
      <dgm:prSet/>
      <dgm:spPr/>
      <dgm:t>
        <a:bodyPr/>
        <a:lstStyle/>
        <a:p>
          <a:endParaRPr lang="en-US">
            <a:latin typeface="Arial" panose="020B0604020202020204" pitchFamily="34" charset="0"/>
            <a:cs typeface="Arial" panose="020B0604020202020204" pitchFamily="34" charset="0"/>
          </a:endParaRPr>
        </a:p>
      </dgm:t>
    </dgm:pt>
    <dgm:pt modelId="{7382D757-07F5-4792-BE37-465F8BC2EEDB}">
      <dgm:prSet/>
      <dgm:spPr/>
      <dgm:t>
        <a:bodyPr/>
        <a:lstStyle/>
        <a:p>
          <a:r>
            <a:rPr lang="en-US">
              <a:latin typeface="Arial" panose="020B0604020202020204" pitchFamily="34" charset="0"/>
              <a:cs typeface="Arial" panose="020B0604020202020204" pitchFamily="34" charset="0"/>
            </a:rPr>
            <a:t>Positive Behavioral Support plan for the behaviors you want to see are typically most effective.</a:t>
          </a:r>
        </a:p>
      </dgm:t>
    </dgm:pt>
    <dgm:pt modelId="{361BC132-6309-4F4B-8268-0D9C2486DCB9}" type="parTrans" cxnId="{35B42A19-0CA2-46CD-B6E0-563D94E88255}">
      <dgm:prSet/>
      <dgm:spPr/>
      <dgm:t>
        <a:bodyPr/>
        <a:lstStyle/>
        <a:p>
          <a:endParaRPr lang="en-US">
            <a:latin typeface="Arial" panose="020B0604020202020204" pitchFamily="34" charset="0"/>
            <a:cs typeface="Arial" panose="020B0604020202020204" pitchFamily="34" charset="0"/>
          </a:endParaRPr>
        </a:p>
      </dgm:t>
    </dgm:pt>
    <dgm:pt modelId="{2094828C-3C86-4F42-83D2-CD46E7AD38D6}" type="sibTrans" cxnId="{35B42A19-0CA2-46CD-B6E0-563D94E88255}">
      <dgm:prSet/>
      <dgm:spPr/>
      <dgm:t>
        <a:bodyPr/>
        <a:lstStyle/>
        <a:p>
          <a:endParaRPr lang="en-US">
            <a:latin typeface="Arial" panose="020B0604020202020204" pitchFamily="34" charset="0"/>
            <a:cs typeface="Arial" panose="020B0604020202020204" pitchFamily="34" charset="0"/>
          </a:endParaRPr>
        </a:p>
      </dgm:t>
    </dgm:pt>
    <dgm:pt modelId="{F22DE969-B0A6-4CCF-A77B-160274DBB0DE}">
      <dgm:prSet/>
      <dgm:spPr/>
      <dgm:t>
        <a:bodyPr/>
        <a:lstStyle/>
        <a:p>
          <a:r>
            <a:rPr lang="en-US">
              <a:latin typeface="Arial" panose="020B0604020202020204" pitchFamily="34" charset="0"/>
              <a:cs typeface="Arial" panose="020B0604020202020204" pitchFamily="34" charset="0"/>
            </a:rPr>
            <a:t>Positive punishment has been used</a:t>
          </a:r>
        </a:p>
      </dgm:t>
    </dgm:pt>
    <dgm:pt modelId="{45A20954-31CE-4A36-B06B-1DBCF8622E73}" type="parTrans" cxnId="{0BCE2EED-3331-4234-9202-B614203D9CF6}">
      <dgm:prSet/>
      <dgm:spPr/>
      <dgm:t>
        <a:bodyPr/>
        <a:lstStyle/>
        <a:p>
          <a:endParaRPr lang="en-US">
            <a:latin typeface="Arial" panose="020B0604020202020204" pitchFamily="34" charset="0"/>
            <a:cs typeface="Arial" panose="020B0604020202020204" pitchFamily="34" charset="0"/>
          </a:endParaRPr>
        </a:p>
      </dgm:t>
    </dgm:pt>
    <dgm:pt modelId="{3B2E1FE3-A04C-4335-A8B3-4C2D08BE68DD}" type="sibTrans" cxnId="{0BCE2EED-3331-4234-9202-B614203D9CF6}">
      <dgm:prSet/>
      <dgm:spPr/>
      <dgm:t>
        <a:bodyPr/>
        <a:lstStyle/>
        <a:p>
          <a:endParaRPr lang="en-US">
            <a:latin typeface="Arial" panose="020B0604020202020204" pitchFamily="34" charset="0"/>
            <a:cs typeface="Arial" panose="020B0604020202020204" pitchFamily="34" charset="0"/>
          </a:endParaRPr>
        </a:p>
      </dgm:t>
    </dgm:pt>
    <dgm:pt modelId="{5744F3C6-0BEE-4564-BBEB-C5870DB49A4A}">
      <dgm:prSet/>
      <dgm:spPr/>
      <dgm:t>
        <a:bodyPr/>
        <a:lstStyle/>
        <a:p>
          <a:r>
            <a:rPr lang="en-US">
              <a:latin typeface="Arial" panose="020B0604020202020204" pitchFamily="34" charset="0"/>
              <a:cs typeface="Arial" panose="020B0604020202020204" pitchFamily="34" charset="0"/>
            </a:rPr>
            <a:t>Verbal reprimand, ammonia capsules, mist spray</a:t>
          </a:r>
        </a:p>
      </dgm:t>
    </dgm:pt>
    <dgm:pt modelId="{348FEDA0-6B9E-4865-98F8-ABDC3650F8FF}" type="parTrans" cxnId="{983D4B4A-536E-4D6D-99D6-1A12E8374681}">
      <dgm:prSet/>
      <dgm:spPr/>
      <dgm:t>
        <a:bodyPr/>
        <a:lstStyle/>
        <a:p>
          <a:endParaRPr lang="en-US">
            <a:latin typeface="Arial" panose="020B0604020202020204" pitchFamily="34" charset="0"/>
            <a:cs typeface="Arial" panose="020B0604020202020204" pitchFamily="34" charset="0"/>
          </a:endParaRPr>
        </a:p>
      </dgm:t>
    </dgm:pt>
    <dgm:pt modelId="{A2646FFF-4D92-4446-9FF4-8ADA0315C56D}" type="sibTrans" cxnId="{983D4B4A-536E-4D6D-99D6-1A12E8374681}">
      <dgm:prSet/>
      <dgm:spPr/>
      <dgm:t>
        <a:bodyPr/>
        <a:lstStyle/>
        <a:p>
          <a:endParaRPr lang="en-US">
            <a:latin typeface="Arial" panose="020B0604020202020204" pitchFamily="34" charset="0"/>
            <a:cs typeface="Arial" panose="020B0604020202020204" pitchFamily="34" charset="0"/>
          </a:endParaRPr>
        </a:p>
      </dgm:t>
    </dgm:pt>
    <dgm:pt modelId="{B5F3E26D-264E-4594-9F62-C24CAF0CBE00}">
      <dgm:prSet/>
      <dgm:spPr/>
      <dgm:t>
        <a:bodyPr/>
        <a:lstStyle/>
        <a:p>
          <a:r>
            <a:rPr lang="en-US">
              <a:latin typeface="Arial" panose="020B0604020202020204" pitchFamily="34" charset="0"/>
              <a:cs typeface="Arial" panose="020B0604020202020204" pitchFamily="34" charset="0"/>
            </a:rPr>
            <a:t>Short-term efficacy, questionable generalizability, criticized </a:t>
          </a:r>
        </a:p>
      </dgm:t>
    </dgm:pt>
    <dgm:pt modelId="{46D1F2FB-931D-44DB-870D-C795858A193B}" type="parTrans" cxnId="{911C30D1-0EFA-43CE-8170-462F1FA2FF6C}">
      <dgm:prSet/>
      <dgm:spPr/>
      <dgm:t>
        <a:bodyPr/>
        <a:lstStyle/>
        <a:p>
          <a:endParaRPr lang="en-US">
            <a:latin typeface="Arial" panose="020B0604020202020204" pitchFamily="34" charset="0"/>
            <a:cs typeface="Arial" panose="020B0604020202020204" pitchFamily="34" charset="0"/>
          </a:endParaRPr>
        </a:p>
      </dgm:t>
    </dgm:pt>
    <dgm:pt modelId="{E17BB23E-E7D7-4015-9879-E1E23299A6E4}" type="sibTrans" cxnId="{911C30D1-0EFA-43CE-8170-462F1FA2FF6C}">
      <dgm:prSet/>
      <dgm:spPr/>
      <dgm:t>
        <a:bodyPr/>
        <a:lstStyle/>
        <a:p>
          <a:endParaRPr lang="en-US">
            <a:latin typeface="Arial" panose="020B0604020202020204" pitchFamily="34" charset="0"/>
            <a:cs typeface="Arial" panose="020B0604020202020204" pitchFamily="34" charset="0"/>
          </a:endParaRPr>
        </a:p>
      </dgm:t>
    </dgm:pt>
    <dgm:pt modelId="{9A5C2C4E-2008-4D8A-A598-43598A5A4F27}">
      <dgm:prSet/>
      <dgm:spPr/>
      <dgm:t>
        <a:bodyPr/>
        <a:lstStyle/>
        <a:p>
          <a:r>
            <a:rPr lang="en-US">
              <a:latin typeface="Arial" panose="020B0604020202020204" pitchFamily="34" charset="0"/>
              <a:cs typeface="Arial" panose="020B0604020202020204" pitchFamily="34" charset="0"/>
            </a:rPr>
            <a:t>Typically reserved for the most dangerous behaviors</a:t>
          </a:r>
        </a:p>
      </dgm:t>
    </dgm:pt>
    <dgm:pt modelId="{E4DF3AD7-FD38-4D2D-95B4-211B288809A7}" type="parTrans" cxnId="{0C9F432B-83EE-4814-A505-491A6811D182}">
      <dgm:prSet/>
      <dgm:spPr/>
      <dgm:t>
        <a:bodyPr/>
        <a:lstStyle/>
        <a:p>
          <a:endParaRPr lang="en-US">
            <a:latin typeface="Arial" panose="020B0604020202020204" pitchFamily="34" charset="0"/>
            <a:cs typeface="Arial" panose="020B0604020202020204" pitchFamily="34" charset="0"/>
          </a:endParaRPr>
        </a:p>
      </dgm:t>
    </dgm:pt>
    <dgm:pt modelId="{A4BF4405-6EE2-46D3-82C9-DD15A4F48520}" type="sibTrans" cxnId="{0C9F432B-83EE-4814-A505-491A6811D182}">
      <dgm:prSet/>
      <dgm:spPr/>
      <dgm:t>
        <a:bodyPr/>
        <a:lstStyle/>
        <a:p>
          <a:endParaRPr lang="en-US">
            <a:latin typeface="Arial" panose="020B0604020202020204" pitchFamily="34" charset="0"/>
            <a:cs typeface="Arial" panose="020B0604020202020204" pitchFamily="34" charset="0"/>
          </a:endParaRPr>
        </a:p>
      </dgm:t>
    </dgm:pt>
    <dgm:pt modelId="{15AF6F65-CF9D-4BCF-B865-16F4DCF4A3B4}">
      <dgm:prSet/>
      <dgm:spPr/>
      <dgm:t>
        <a:bodyPr/>
        <a:lstStyle/>
        <a:p>
          <a:r>
            <a:rPr lang="en-US">
              <a:latin typeface="Arial" panose="020B0604020202020204" pitchFamily="34" charset="0"/>
              <a:cs typeface="Arial" panose="020B0604020202020204" pitchFamily="34" charset="0"/>
            </a:rPr>
            <a:t>Rarely used </a:t>
          </a:r>
        </a:p>
      </dgm:t>
    </dgm:pt>
    <dgm:pt modelId="{3EB07BEF-E62C-4029-9208-5A65B2CF8929}" type="parTrans" cxnId="{05EED998-EFA1-47F3-A1F1-A497F9DA2B68}">
      <dgm:prSet/>
      <dgm:spPr/>
      <dgm:t>
        <a:bodyPr/>
        <a:lstStyle/>
        <a:p>
          <a:endParaRPr lang="en-US">
            <a:latin typeface="Arial" panose="020B0604020202020204" pitchFamily="34" charset="0"/>
            <a:cs typeface="Arial" panose="020B0604020202020204" pitchFamily="34" charset="0"/>
          </a:endParaRPr>
        </a:p>
      </dgm:t>
    </dgm:pt>
    <dgm:pt modelId="{3FD97F7F-8C13-4339-A195-74BF9BAF1074}" type="sibTrans" cxnId="{05EED998-EFA1-47F3-A1F1-A497F9DA2B68}">
      <dgm:prSet/>
      <dgm:spPr/>
      <dgm:t>
        <a:bodyPr/>
        <a:lstStyle/>
        <a:p>
          <a:endParaRPr lang="en-US">
            <a:latin typeface="Arial" panose="020B0604020202020204" pitchFamily="34" charset="0"/>
            <a:cs typeface="Arial" panose="020B0604020202020204" pitchFamily="34" charset="0"/>
          </a:endParaRPr>
        </a:p>
      </dgm:t>
    </dgm:pt>
    <dgm:pt modelId="{26E201DE-8C35-D740-927A-5217AF69210D}" type="pres">
      <dgm:prSet presAssocID="{0977E196-62C9-4CD6-9D00-4EB79C00807F}" presName="linear" presStyleCnt="0">
        <dgm:presLayoutVars>
          <dgm:dir/>
          <dgm:animLvl val="lvl"/>
          <dgm:resizeHandles val="exact"/>
        </dgm:presLayoutVars>
      </dgm:prSet>
      <dgm:spPr/>
    </dgm:pt>
    <dgm:pt modelId="{26C2A8F9-1B86-C54E-9482-9BE492C71981}" type="pres">
      <dgm:prSet presAssocID="{3D8DF548-B8B0-4FDE-A368-E105E1AD01F9}" presName="parentLin" presStyleCnt="0"/>
      <dgm:spPr/>
    </dgm:pt>
    <dgm:pt modelId="{EAF74ABD-50F6-FB40-BFA2-0FA527A4A722}" type="pres">
      <dgm:prSet presAssocID="{3D8DF548-B8B0-4FDE-A368-E105E1AD01F9}" presName="parentLeftMargin" presStyleLbl="node1" presStyleIdx="0" presStyleCnt="2"/>
      <dgm:spPr/>
    </dgm:pt>
    <dgm:pt modelId="{CE978E6A-0C6C-2B49-B913-C69424750892}" type="pres">
      <dgm:prSet presAssocID="{3D8DF548-B8B0-4FDE-A368-E105E1AD01F9}" presName="parentText" presStyleLbl="node1" presStyleIdx="0" presStyleCnt="2">
        <dgm:presLayoutVars>
          <dgm:chMax val="0"/>
          <dgm:bulletEnabled val="1"/>
        </dgm:presLayoutVars>
      </dgm:prSet>
      <dgm:spPr/>
    </dgm:pt>
    <dgm:pt modelId="{7E24AF03-F167-2949-A54F-8CFDF30DCFF2}" type="pres">
      <dgm:prSet presAssocID="{3D8DF548-B8B0-4FDE-A368-E105E1AD01F9}" presName="negativeSpace" presStyleCnt="0"/>
      <dgm:spPr/>
    </dgm:pt>
    <dgm:pt modelId="{3B32AB81-881A-9F42-8F40-9C24A8BB5FA8}" type="pres">
      <dgm:prSet presAssocID="{3D8DF548-B8B0-4FDE-A368-E105E1AD01F9}" presName="childText" presStyleLbl="conFgAcc1" presStyleIdx="0" presStyleCnt="2">
        <dgm:presLayoutVars>
          <dgm:bulletEnabled val="1"/>
        </dgm:presLayoutVars>
      </dgm:prSet>
      <dgm:spPr/>
    </dgm:pt>
    <dgm:pt modelId="{250D7F4B-84AF-534A-B79E-0898AA35E3C5}" type="pres">
      <dgm:prSet presAssocID="{F7723611-9AE0-4E1A-BCA3-E8F9E96B00BD}" presName="spaceBetweenRectangles" presStyleCnt="0"/>
      <dgm:spPr/>
    </dgm:pt>
    <dgm:pt modelId="{F7996F5C-EB4F-E848-BEAF-5CEDE09F26FF}" type="pres">
      <dgm:prSet presAssocID="{FE04A7EC-3310-4BED-A476-2741D411477A}" presName="parentLin" presStyleCnt="0"/>
      <dgm:spPr/>
    </dgm:pt>
    <dgm:pt modelId="{DE014452-D1A6-2B45-AFA1-DA70E7191746}" type="pres">
      <dgm:prSet presAssocID="{FE04A7EC-3310-4BED-A476-2741D411477A}" presName="parentLeftMargin" presStyleLbl="node1" presStyleIdx="0" presStyleCnt="2"/>
      <dgm:spPr/>
    </dgm:pt>
    <dgm:pt modelId="{F9CC6991-7679-1646-81AC-00E2A7131904}" type="pres">
      <dgm:prSet presAssocID="{FE04A7EC-3310-4BED-A476-2741D411477A}" presName="parentText" presStyleLbl="node1" presStyleIdx="1" presStyleCnt="2">
        <dgm:presLayoutVars>
          <dgm:chMax val="0"/>
          <dgm:bulletEnabled val="1"/>
        </dgm:presLayoutVars>
      </dgm:prSet>
      <dgm:spPr/>
    </dgm:pt>
    <dgm:pt modelId="{33544B23-7614-F442-9725-3BDE7D3CD929}" type="pres">
      <dgm:prSet presAssocID="{FE04A7EC-3310-4BED-A476-2741D411477A}" presName="negativeSpace" presStyleCnt="0"/>
      <dgm:spPr/>
    </dgm:pt>
    <dgm:pt modelId="{B72EEDA1-8CDC-9747-8D07-46A79A47A760}" type="pres">
      <dgm:prSet presAssocID="{FE04A7EC-3310-4BED-A476-2741D411477A}" presName="childText" presStyleLbl="conFgAcc1" presStyleIdx="1" presStyleCnt="2">
        <dgm:presLayoutVars>
          <dgm:bulletEnabled val="1"/>
        </dgm:presLayoutVars>
      </dgm:prSet>
      <dgm:spPr/>
    </dgm:pt>
  </dgm:ptLst>
  <dgm:cxnLst>
    <dgm:cxn modelId="{33F4530C-FA8B-584F-887A-D673616F2AC6}" type="presOf" srcId="{5744F3C6-0BEE-4564-BBEB-C5870DB49A4A}" destId="{B72EEDA1-8CDC-9747-8D07-46A79A47A760}" srcOrd="0" destOrd="3" presId="urn:microsoft.com/office/officeart/2005/8/layout/list1"/>
    <dgm:cxn modelId="{9A4A940E-5CAE-4D4B-BC24-67A569E69E4B}" type="presOf" srcId="{3D8DF548-B8B0-4FDE-A368-E105E1AD01F9}" destId="{EAF74ABD-50F6-FB40-BFA2-0FA527A4A722}" srcOrd="0" destOrd="0" presId="urn:microsoft.com/office/officeart/2005/8/layout/list1"/>
    <dgm:cxn modelId="{35B42A19-0CA2-46CD-B6E0-563D94E88255}" srcId="{FE04A7EC-3310-4BED-A476-2741D411477A}" destId="{7382D757-07F5-4792-BE37-465F8BC2EEDB}" srcOrd="1" destOrd="0" parTransId="{361BC132-6309-4F4B-8268-0D9C2486DCB9}" sibTransId="{2094828C-3C86-4F42-83D2-CD46E7AD38D6}"/>
    <dgm:cxn modelId="{FB2E4119-4A0B-4C3A-B009-F61D3342C19C}" srcId="{0977E196-62C9-4CD6-9D00-4EB79C00807F}" destId="{3D8DF548-B8B0-4FDE-A368-E105E1AD01F9}" srcOrd="0" destOrd="0" parTransId="{C6CB0EFD-3A74-453B-AD05-94FC9E1AD0A1}" sibTransId="{F7723611-9AE0-4E1A-BCA3-E8F9E96B00BD}"/>
    <dgm:cxn modelId="{0F358521-DCA7-0A43-9C18-D584A6DF7BD5}" type="presOf" srcId="{FE04A7EC-3310-4BED-A476-2741D411477A}" destId="{DE014452-D1A6-2B45-AFA1-DA70E7191746}" srcOrd="0" destOrd="0" presId="urn:microsoft.com/office/officeart/2005/8/layout/list1"/>
    <dgm:cxn modelId="{0C9F432B-83EE-4814-A505-491A6811D182}" srcId="{F22DE969-B0A6-4CCF-A77B-160274DBB0DE}" destId="{9A5C2C4E-2008-4D8A-A598-43598A5A4F27}" srcOrd="2" destOrd="0" parTransId="{E4DF3AD7-FD38-4D2D-95B4-211B288809A7}" sibTransId="{A4BF4405-6EE2-46D3-82C9-DD15A4F48520}"/>
    <dgm:cxn modelId="{5665FD2B-98B3-ED4F-A9AA-39B97D98650C}" type="presOf" srcId="{7382D757-07F5-4792-BE37-465F8BC2EEDB}" destId="{B72EEDA1-8CDC-9747-8D07-46A79A47A760}" srcOrd="0" destOrd="1" presId="urn:microsoft.com/office/officeart/2005/8/layout/list1"/>
    <dgm:cxn modelId="{DBCB6A3C-4FF2-424B-BFA0-E70F7597DEB9}" type="presOf" srcId="{3D8DF548-B8B0-4FDE-A368-E105E1AD01F9}" destId="{CE978E6A-0C6C-2B49-B913-C69424750892}" srcOrd="1" destOrd="0" presId="urn:microsoft.com/office/officeart/2005/8/layout/list1"/>
    <dgm:cxn modelId="{4F15703D-C39B-4852-A77B-C3665C3E6205}" srcId="{0977E196-62C9-4CD6-9D00-4EB79C00807F}" destId="{FE04A7EC-3310-4BED-A476-2741D411477A}" srcOrd="1" destOrd="0" parTransId="{CC12534B-CFF9-445F-8E8F-529090686E20}" sibTransId="{0CD8CEC8-80BA-4D2C-B759-87392AA27286}"/>
    <dgm:cxn modelId="{DE476A43-7EBF-5344-8AF9-A1FD71EBD3E4}" type="presOf" srcId="{9A5C2C4E-2008-4D8A-A598-43598A5A4F27}" destId="{B72EEDA1-8CDC-9747-8D07-46A79A47A760}" srcOrd="0" destOrd="5" presId="urn:microsoft.com/office/officeart/2005/8/layout/list1"/>
    <dgm:cxn modelId="{7F032E49-0D2A-4A46-8890-15730C4B79AD}" type="presOf" srcId="{15AF6F65-CF9D-4BCF-B865-16F4DCF4A3B4}" destId="{B72EEDA1-8CDC-9747-8D07-46A79A47A760}" srcOrd="0" destOrd="6" presId="urn:microsoft.com/office/officeart/2005/8/layout/list1"/>
    <dgm:cxn modelId="{983D4B4A-536E-4D6D-99D6-1A12E8374681}" srcId="{F22DE969-B0A6-4CCF-A77B-160274DBB0DE}" destId="{5744F3C6-0BEE-4564-BBEB-C5870DB49A4A}" srcOrd="0" destOrd="0" parTransId="{348FEDA0-6B9E-4865-98F8-ABDC3650F8FF}" sibTransId="{A2646FFF-4D92-4446-9FF4-8ADA0315C56D}"/>
    <dgm:cxn modelId="{E1451E5C-FB35-E941-B83E-E37CFCC094CA}" type="presOf" srcId="{FE04A7EC-3310-4BED-A476-2741D411477A}" destId="{F9CC6991-7679-1646-81AC-00E2A7131904}" srcOrd="1" destOrd="0" presId="urn:microsoft.com/office/officeart/2005/8/layout/list1"/>
    <dgm:cxn modelId="{1E7F4D8A-FA01-1D45-A8BA-678F26DCAD1B}" type="presOf" srcId="{B5F3E26D-264E-4594-9F62-C24CAF0CBE00}" destId="{B72EEDA1-8CDC-9747-8D07-46A79A47A760}" srcOrd="0" destOrd="4" presId="urn:microsoft.com/office/officeart/2005/8/layout/list1"/>
    <dgm:cxn modelId="{05EED998-EFA1-47F3-A1F1-A497F9DA2B68}" srcId="{F22DE969-B0A6-4CCF-A77B-160274DBB0DE}" destId="{15AF6F65-CF9D-4BCF-B865-16F4DCF4A3B4}" srcOrd="3" destOrd="0" parTransId="{3EB07BEF-E62C-4029-9208-5A65B2CF8929}" sibTransId="{3FD97F7F-8C13-4339-A195-74BF9BAF1074}"/>
    <dgm:cxn modelId="{B27DC7C4-73B7-1B43-83EC-AE02E2A641F2}" type="presOf" srcId="{B94EAF5E-6C4A-412F-80FF-595D25F18853}" destId="{B72EEDA1-8CDC-9747-8D07-46A79A47A760}" srcOrd="0" destOrd="0" presId="urn:microsoft.com/office/officeart/2005/8/layout/list1"/>
    <dgm:cxn modelId="{4EFAB1CF-4443-4F19-A042-655996DEF5AB}" srcId="{FE04A7EC-3310-4BED-A476-2741D411477A}" destId="{B94EAF5E-6C4A-412F-80FF-595D25F18853}" srcOrd="0" destOrd="0" parTransId="{28F42202-85A7-4280-B5FB-E6DEA04AC5CE}" sibTransId="{9C526075-1689-49F6-9D88-C4C5B9CD789F}"/>
    <dgm:cxn modelId="{911C30D1-0EFA-43CE-8170-462F1FA2FF6C}" srcId="{F22DE969-B0A6-4CCF-A77B-160274DBB0DE}" destId="{B5F3E26D-264E-4594-9F62-C24CAF0CBE00}" srcOrd="1" destOrd="0" parTransId="{46D1F2FB-931D-44DB-870D-C795858A193B}" sibTransId="{E17BB23E-E7D7-4015-9879-E1E23299A6E4}"/>
    <dgm:cxn modelId="{004440DC-43E6-3840-A325-D890AFF6C34A}" type="presOf" srcId="{F22DE969-B0A6-4CCF-A77B-160274DBB0DE}" destId="{B72EEDA1-8CDC-9747-8D07-46A79A47A760}" srcOrd="0" destOrd="2" presId="urn:microsoft.com/office/officeart/2005/8/layout/list1"/>
    <dgm:cxn modelId="{59C890DD-2265-4AEC-9FD1-80B32C0333AE}" srcId="{3D8DF548-B8B0-4FDE-A368-E105E1AD01F9}" destId="{68C2FCA4-2A39-4958-A7EA-ADF1B0FC587C}" srcOrd="0" destOrd="0" parTransId="{356C5BB3-95EB-4550-ACF3-36EF8D43E86E}" sibTransId="{3DB26AEE-A4F6-4918-8B1A-EC71E0BA14FA}"/>
    <dgm:cxn modelId="{D6914BEA-450E-5948-B284-D1808A437BD8}" type="presOf" srcId="{68C2FCA4-2A39-4958-A7EA-ADF1B0FC587C}" destId="{3B32AB81-881A-9F42-8F40-9C24A8BB5FA8}" srcOrd="0" destOrd="0" presId="urn:microsoft.com/office/officeart/2005/8/layout/list1"/>
    <dgm:cxn modelId="{A6DB34EB-4E35-4649-B127-853A20C6C5BB}" type="presOf" srcId="{0977E196-62C9-4CD6-9D00-4EB79C00807F}" destId="{26E201DE-8C35-D740-927A-5217AF69210D}" srcOrd="0" destOrd="0" presId="urn:microsoft.com/office/officeart/2005/8/layout/list1"/>
    <dgm:cxn modelId="{0BCE2EED-3331-4234-9202-B614203D9CF6}" srcId="{FE04A7EC-3310-4BED-A476-2741D411477A}" destId="{F22DE969-B0A6-4CCF-A77B-160274DBB0DE}" srcOrd="2" destOrd="0" parTransId="{45A20954-31CE-4A36-B06B-1DBCF8622E73}" sibTransId="{3B2E1FE3-A04C-4335-A8B3-4C2D08BE68DD}"/>
    <dgm:cxn modelId="{9FE3D935-62E3-244A-93DB-A6D024AE75A0}" type="presParOf" srcId="{26E201DE-8C35-D740-927A-5217AF69210D}" destId="{26C2A8F9-1B86-C54E-9482-9BE492C71981}" srcOrd="0" destOrd="0" presId="urn:microsoft.com/office/officeart/2005/8/layout/list1"/>
    <dgm:cxn modelId="{480E19B2-B4C6-8E47-9BDF-18EB93B810E0}" type="presParOf" srcId="{26C2A8F9-1B86-C54E-9482-9BE492C71981}" destId="{EAF74ABD-50F6-FB40-BFA2-0FA527A4A722}" srcOrd="0" destOrd="0" presId="urn:microsoft.com/office/officeart/2005/8/layout/list1"/>
    <dgm:cxn modelId="{127EEBDA-E3DA-2D4E-9A78-9659FF91C27B}" type="presParOf" srcId="{26C2A8F9-1B86-C54E-9482-9BE492C71981}" destId="{CE978E6A-0C6C-2B49-B913-C69424750892}" srcOrd="1" destOrd="0" presId="urn:microsoft.com/office/officeart/2005/8/layout/list1"/>
    <dgm:cxn modelId="{AAD87A89-AE67-7246-9306-8CF9F81D623E}" type="presParOf" srcId="{26E201DE-8C35-D740-927A-5217AF69210D}" destId="{7E24AF03-F167-2949-A54F-8CFDF30DCFF2}" srcOrd="1" destOrd="0" presId="urn:microsoft.com/office/officeart/2005/8/layout/list1"/>
    <dgm:cxn modelId="{70736316-D173-3345-A1A6-6BEE878595D1}" type="presParOf" srcId="{26E201DE-8C35-D740-927A-5217AF69210D}" destId="{3B32AB81-881A-9F42-8F40-9C24A8BB5FA8}" srcOrd="2" destOrd="0" presId="urn:microsoft.com/office/officeart/2005/8/layout/list1"/>
    <dgm:cxn modelId="{2D801FE5-7F31-114C-8AA0-2760B1E96F9D}" type="presParOf" srcId="{26E201DE-8C35-D740-927A-5217AF69210D}" destId="{250D7F4B-84AF-534A-B79E-0898AA35E3C5}" srcOrd="3" destOrd="0" presId="urn:microsoft.com/office/officeart/2005/8/layout/list1"/>
    <dgm:cxn modelId="{1B54C03F-8836-9B40-BF9C-E4DC18224FDA}" type="presParOf" srcId="{26E201DE-8C35-D740-927A-5217AF69210D}" destId="{F7996F5C-EB4F-E848-BEAF-5CEDE09F26FF}" srcOrd="4" destOrd="0" presId="urn:microsoft.com/office/officeart/2005/8/layout/list1"/>
    <dgm:cxn modelId="{B1F90EBF-B94C-D042-905B-C4E42A071435}" type="presParOf" srcId="{F7996F5C-EB4F-E848-BEAF-5CEDE09F26FF}" destId="{DE014452-D1A6-2B45-AFA1-DA70E7191746}" srcOrd="0" destOrd="0" presId="urn:microsoft.com/office/officeart/2005/8/layout/list1"/>
    <dgm:cxn modelId="{9EAF4DFA-85F6-8641-ADCE-60700E9F8515}" type="presParOf" srcId="{F7996F5C-EB4F-E848-BEAF-5CEDE09F26FF}" destId="{F9CC6991-7679-1646-81AC-00E2A7131904}" srcOrd="1" destOrd="0" presId="urn:microsoft.com/office/officeart/2005/8/layout/list1"/>
    <dgm:cxn modelId="{43203113-EABC-7248-AA1B-8FF88C15311F}" type="presParOf" srcId="{26E201DE-8C35-D740-927A-5217AF69210D}" destId="{33544B23-7614-F442-9725-3BDE7D3CD929}" srcOrd="5" destOrd="0" presId="urn:microsoft.com/office/officeart/2005/8/layout/list1"/>
    <dgm:cxn modelId="{4BAC34DC-D707-5F4B-8D1D-DFAE282809C0}" type="presParOf" srcId="{26E201DE-8C35-D740-927A-5217AF69210D}" destId="{B72EEDA1-8CDC-9747-8D07-46A79A47A760}"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F3E73D-B3FD-9C49-B54C-44FE8CB1E827}">
      <dsp:nvSpPr>
        <dsp:cNvPr id="0" name=""/>
        <dsp:cNvSpPr/>
      </dsp:nvSpPr>
      <dsp:spPr>
        <a:xfrm rot="5400000">
          <a:off x="-435810" y="1207314"/>
          <a:ext cx="2905402" cy="203378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a:t>DSM5 uses Intellectual Disability (Intellectual Developmental Delay)</a:t>
          </a:r>
        </a:p>
      </dsp:txBody>
      <dsp:txXfrm rot="-5400000">
        <a:off x="1" y="1788395"/>
        <a:ext cx="2033781" cy="871621"/>
      </dsp:txXfrm>
    </dsp:sp>
    <dsp:sp modelId="{2EB84D3D-E62E-584B-BA5F-538640D66825}">
      <dsp:nvSpPr>
        <dsp:cNvPr id="0" name=""/>
        <dsp:cNvSpPr/>
      </dsp:nvSpPr>
      <dsp:spPr>
        <a:xfrm rot="5400000">
          <a:off x="4649454" y="-2601348"/>
          <a:ext cx="3402871" cy="863421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Arial" panose="020B0604020202020204" pitchFamily="34" charset="0"/>
              <a:cs typeface="Arial" panose="020B0604020202020204" pitchFamily="34" charset="0"/>
            </a:rPr>
            <a:t>A federal statute in the US (Rosa’s Law, Public Law 111-256) </a:t>
          </a:r>
          <a:r>
            <a:rPr lang="en-US" sz="1900" b="1" kern="1200" dirty="0">
              <a:latin typeface="Arial" panose="020B0604020202020204" pitchFamily="34" charset="0"/>
              <a:cs typeface="Arial" panose="020B0604020202020204" pitchFamily="34" charset="0"/>
            </a:rPr>
            <a:t>replaced the term mental retardation with intellectual disability</a:t>
          </a:r>
        </a:p>
        <a:p>
          <a:pPr marL="342900" lvl="2" indent="-171450" algn="l" defTabSz="844550">
            <a:lnSpc>
              <a:spcPct val="90000"/>
            </a:lnSpc>
            <a:spcBef>
              <a:spcPct val="0"/>
            </a:spcBef>
            <a:spcAft>
              <a:spcPct val="15000"/>
            </a:spcAft>
            <a:buChar char="•"/>
          </a:pPr>
          <a:r>
            <a:rPr lang="en-US" sz="1900" kern="1200" dirty="0">
              <a:latin typeface="Arial" panose="020B0604020202020204" pitchFamily="34" charset="0"/>
              <a:cs typeface="Arial" panose="020B0604020202020204" pitchFamily="34" charset="0"/>
            </a:rPr>
            <a:t>Previously established by AAMR in 1961 to replace other pejorative terms</a:t>
          </a:r>
        </a:p>
        <a:p>
          <a:pPr marL="171450" lvl="1" indent="-171450" algn="l" defTabSz="844550">
            <a:lnSpc>
              <a:spcPct val="90000"/>
            </a:lnSpc>
            <a:spcBef>
              <a:spcPct val="0"/>
            </a:spcBef>
            <a:spcAft>
              <a:spcPct val="15000"/>
            </a:spcAft>
            <a:buChar char="•"/>
          </a:pPr>
          <a:r>
            <a:rPr lang="en-US" sz="1900" b="1" kern="1200" dirty="0">
              <a:latin typeface="Arial" panose="020B0604020202020204" pitchFamily="34" charset="0"/>
              <a:cs typeface="Arial" panose="020B0604020202020204" pitchFamily="34" charset="0"/>
            </a:rPr>
            <a:t>ID/IDD </a:t>
          </a:r>
          <a:r>
            <a:rPr lang="en-US" sz="1900" kern="1200" dirty="0">
              <a:latin typeface="Arial" panose="020B0604020202020204" pitchFamily="34" charset="0"/>
              <a:cs typeface="Arial" panose="020B0604020202020204" pitchFamily="34" charset="0"/>
            </a:rPr>
            <a:t>is a term now common in medical, educational, other professions and lay and advocacy groups</a:t>
          </a:r>
        </a:p>
        <a:p>
          <a:pPr marL="171450" lvl="1" indent="-171450" algn="l" defTabSz="844550">
            <a:lnSpc>
              <a:spcPct val="90000"/>
            </a:lnSpc>
            <a:spcBef>
              <a:spcPct val="0"/>
            </a:spcBef>
            <a:spcAft>
              <a:spcPct val="15000"/>
            </a:spcAft>
            <a:buChar char="•"/>
          </a:pPr>
          <a:r>
            <a:rPr lang="en-US" sz="1900" b="1" kern="1200" dirty="0">
              <a:latin typeface="Arial" panose="020B0604020202020204" pitchFamily="34" charset="0"/>
              <a:cs typeface="Arial" panose="020B0604020202020204" pitchFamily="34" charset="0"/>
            </a:rPr>
            <a:t>Developmental Disability </a:t>
          </a:r>
          <a:r>
            <a:rPr lang="en-US" sz="1900" kern="1200" dirty="0">
              <a:latin typeface="Arial" panose="020B0604020202020204" pitchFamily="34" charset="0"/>
              <a:cs typeface="Arial" panose="020B0604020202020204" pitchFamily="34" charset="0"/>
            </a:rPr>
            <a:t>has also been used as a legal term with its own definition (related to physical/mental impairments in at least 3 major areas of life activity and starting before age 22)</a:t>
          </a:r>
        </a:p>
        <a:p>
          <a:pPr marL="171450" lvl="1" indent="-171450" algn="l" defTabSz="844550">
            <a:lnSpc>
              <a:spcPct val="90000"/>
            </a:lnSpc>
            <a:spcBef>
              <a:spcPct val="0"/>
            </a:spcBef>
            <a:spcAft>
              <a:spcPct val="15000"/>
            </a:spcAft>
            <a:buChar char="•"/>
          </a:pPr>
          <a:r>
            <a:rPr lang="en-US" sz="1900" kern="1200" dirty="0">
              <a:latin typeface="Arial" panose="020B0604020202020204" pitchFamily="34" charset="0"/>
              <a:cs typeface="Arial" panose="020B0604020202020204" pitchFamily="34" charset="0"/>
            </a:rPr>
            <a:t>“Person first” language- </a:t>
          </a:r>
          <a:r>
            <a:rPr lang="en-US" sz="1900" b="1" kern="1200" dirty="0">
              <a:latin typeface="Arial" panose="020B0604020202020204" pitchFamily="34" charset="0"/>
              <a:cs typeface="Arial" panose="020B0604020202020204" pitchFamily="34" charset="0"/>
            </a:rPr>
            <a:t>A person was an Intellectual/ Developmental Disability</a:t>
          </a:r>
        </a:p>
      </dsp:txBody>
      <dsp:txXfrm rot="-5400000">
        <a:off x="2033781" y="180439"/>
        <a:ext cx="8468103" cy="307064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9E0E42-09FA-4F5C-AD53-66F2FCC58E8B}">
      <dsp:nvSpPr>
        <dsp:cNvPr id="0" name=""/>
        <dsp:cNvSpPr/>
      </dsp:nvSpPr>
      <dsp:spPr>
        <a:xfrm>
          <a:off x="609684" y="362814"/>
          <a:ext cx="654855" cy="6548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1328AC-7F8B-4D3F-ABDC-B97F3B3163E8}">
      <dsp:nvSpPr>
        <dsp:cNvPr id="0" name=""/>
        <dsp:cNvSpPr/>
      </dsp:nvSpPr>
      <dsp:spPr>
        <a:xfrm>
          <a:off x="1604" y="1130244"/>
          <a:ext cx="1871015" cy="1103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b="0" kern="1200" dirty="0">
              <a:solidFill>
                <a:schemeClr val="bg1"/>
              </a:solidFill>
              <a:latin typeface="Arial" panose="020B0604020202020204" pitchFamily="34" charset="0"/>
              <a:cs typeface="Arial" panose="020B0604020202020204" pitchFamily="34" charset="0"/>
            </a:rPr>
            <a:t>Prescribing medications with inadequate information about the target symptoms</a:t>
          </a:r>
          <a:endParaRPr lang="en-US" sz="1400" kern="1200" dirty="0">
            <a:solidFill>
              <a:schemeClr val="bg1"/>
            </a:solidFill>
            <a:latin typeface="Arial" panose="020B0604020202020204" pitchFamily="34" charset="0"/>
            <a:cs typeface="Arial" panose="020B0604020202020204" pitchFamily="34" charset="0"/>
          </a:endParaRPr>
        </a:p>
      </dsp:txBody>
      <dsp:txXfrm>
        <a:off x="1604" y="1130244"/>
        <a:ext cx="1871015" cy="1103972"/>
      </dsp:txXfrm>
    </dsp:sp>
    <dsp:sp modelId="{39C007F4-01FC-4CEB-9B9B-CBAB52CF9414}">
      <dsp:nvSpPr>
        <dsp:cNvPr id="0" name=""/>
        <dsp:cNvSpPr/>
      </dsp:nvSpPr>
      <dsp:spPr>
        <a:xfrm>
          <a:off x="1604" y="2286577"/>
          <a:ext cx="1871015" cy="694264"/>
        </a:xfrm>
        <a:prstGeom prst="rect">
          <a:avLst/>
        </a:prstGeom>
        <a:noFill/>
        <a:ln>
          <a:noFill/>
        </a:ln>
        <a:effectLst/>
      </dsp:spPr>
      <dsp:style>
        <a:lnRef idx="0">
          <a:scrgbClr r="0" g="0" b="0"/>
        </a:lnRef>
        <a:fillRef idx="0">
          <a:scrgbClr r="0" g="0" b="0"/>
        </a:fillRef>
        <a:effectRef idx="0">
          <a:scrgbClr r="0" g="0" b="0"/>
        </a:effectRef>
        <a:fontRef idx="minor"/>
      </dsp:style>
    </dsp:sp>
    <dsp:sp modelId="{6CB984EE-BCDC-46A2-8FB1-2991D27A9BC0}">
      <dsp:nvSpPr>
        <dsp:cNvPr id="0" name=""/>
        <dsp:cNvSpPr/>
      </dsp:nvSpPr>
      <dsp:spPr>
        <a:xfrm>
          <a:off x="2808127" y="362814"/>
          <a:ext cx="654855" cy="6548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220FBE-92D8-4B2B-A132-479AB1FA2F5E}">
      <dsp:nvSpPr>
        <dsp:cNvPr id="0" name=""/>
        <dsp:cNvSpPr/>
      </dsp:nvSpPr>
      <dsp:spPr>
        <a:xfrm>
          <a:off x="2200047" y="1130244"/>
          <a:ext cx="1871015" cy="1103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b="0" kern="1200" dirty="0">
              <a:solidFill>
                <a:schemeClr val="bg1"/>
              </a:solidFill>
              <a:latin typeface="Arial" panose="020B0604020202020204" pitchFamily="34" charset="0"/>
              <a:cs typeface="Arial" panose="020B0604020202020204" pitchFamily="34" charset="0"/>
            </a:rPr>
            <a:t>Prescribing without consideration of potential adverse effects on daily functioning or quality of life</a:t>
          </a:r>
          <a:endParaRPr lang="en-US" sz="1400" kern="1200" dirty="0">
            <a:solidFill>
              <a:schemeClr val="bg1"/>
            </a:solidFill>
            <a:latin typeface="Arial" panose="020B0604020202020204" pitchFamily="34" charset="0"/>
            <a:cs typeface="Arial" panose="020B0604020202020204" pitchFamily="34" charset="0"/>
          </a:endParaRPr>
        </a:p>
      </dsp:txBody>
      <dsp:txXfrm>
        <a:off x="2200047" y="1130244"/>
        <a:ext cx="1871015" cy="1103972"/>
      </dsp:txXfrm>
    </dsp:sp>
    <dsp:sp modelId="{F72435FE-3B38-45C2-99AA-E1FB44FDA519}">
      <dsp:nvSpPr>
        <dsp:cNvPr id="0" name=""/>
        <dsp:cNvSpPr/>
      </dsp:nvSpPr>
      <dsp:spPr>
        <a:xfrm>
          <a:off x="2200047" y="2286577"/>
          <a:ext cx="1871015" cy="694264"/>
        </a:xfrm>
        <a:prstGeom prst="rect">
          <a:avLst/>
        </a:prstGeom>
        <a:noFill/>
        <a:ln>
          <a:noFill/>
        </a:ln>
        <a:effectLst/>
      </dsp:spPr>
      <dsp:style>
        <a:lnRef idx="0">
          <a:scrgbClr r="0" g="0" b="0"/>
        </a:lnRef>
        <a:fillRef idx="0">
          <a:scrgbClr r="0" g="0" b="0"/>
        </a:fillRef>
        <a:effectRef idx="0">
          <a:scrgbClr r="0" g="0" b="0"/>
        </a:effectRef>
        <a:fontRef idx="minor"/>
      </dsp:style>
    </dsp:sp>
    <dsp:sp modelId="{9C81BBFD-02FB-406A-9922-FA556FCCF205}">
      <dsp:nvSpPr>
        <dsp:cNvPr id="0" name=""/>
        <dsp:cNvSpPr/>
      </dsp:nvSpPr>
      <dsp:spPr>
        <a:xfrm>
          <a:off x="5006571" y="362814"/>
          <a:ext cx="654855" cy="65485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1839B0-EB83-45B6-83A6-BDBDE848103B}">
      <dsp:nvSpPr>
        <dsp:cNvPr id="0" name=""/>
        <dsp:cNvSpPr/>
      </dsp:nvSpPr>
      <dsp:spPr>
        <a:xfrm>
          <a:off x="4398491" y="1130244"/>
          <a:ext cx="1871015" cy="1103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b="0" kern="1200" dirty="0">
              <a:solidFill>
                <a:schemeClr val="bg1"/>
              </a:solidFill>
              <a:latin typeface="Arial" panose="020B0604020202020204" pitchFamily="34" charset="0"/>
              <a:cs typeface="Arial" panose="020B0604020202020204" pitchFamily="34" charset="0"/>
            </a:rPr>
            <a:t>Improper informed consent</a:t>
          </a:r>
          <a:endParaRPr lang="en-US" sz="1400" kern="1200" dirty="0">
            <a:solidFill>
              <a:schemeClr val="bg1"/>
            </a:solidFill>
            <a:latin typeface="Arial" panose="020B0604020202020204" pitchFamily="34" charset="0"/>
            <a:cs typeface="Arial" panose="020B0604020202020204" pitchFamily="34" charset="0"/>
          </a:endParaRPr>
        </a:p>
      </dsp:txBody>
      <dsp:txXfrm>
        <a:off x="4398491" y="1130244"/>
        <a:ext cx="1871015" cy="1103972"/>
      </dsp:txXfrm>
    </dsp:sp>
    <dsp:sp modelId="{9233307C-5E50-4479-AF31-F05F81B376EF}">
      <dsp:nvSpPr>
        <dsp:cNvPr id="0" name=""/>
        <dsp:cNvSpPr/>
      </dsp:nvSpPr>
      <dsp:spPr>
        <a:xfrm>
          <a:off x="4398491" y="2286577"/>
          <a:ext cx="1871015" cy="694264"/>
        </a:xfrm>
        <a:prstGeom prst="rect">
          <a:avLst/>
        </a:prstGeom>
        <a:noFill/>
        <a:ln>
          <a:noFill/>
        </a:ln>
        <a:effectLst/>
      </dsp:spPr>
      <dsp:style>
        <a:lnRef idx="0">
          <a:scrgbClr r="0" g="0" b="0"/>
        </a:lnRef>
        <a:fillRef idx="0">
          <a:scrgbClr r="0" g="0" b="0"/>
        </a:fillRef>
        <a:effectRef idx="0">
          <a:scrgbClr r="0" g="0" b="0"/>
        </a:effectRef>
        <a:fontRef idx="minor"/>
      </dsp:style>
    </dsp:sp>
    <dsp:sp modelId="{8C965F6C-2D27-4AA8-ACAE-44A7963ECF70}">
      <dsp:nvSpPr>
        <dsp:cNvPr id="0" name=""/>
        <dsp:cNvSpPr/>
      </dsp:nvSpPr>
      <dsp:spPr>
        <a:xfrm>
          <a:off x="7205014" y="362814"/>
          <a:ext cx="654855" cy="65485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7DC81D4-C86F-42D5-BA20-AC27C2660160}">
      <dsp:nvSpPr>
        <dsp:cNvPr id="0" name=""/>
        <dsp:cNvSpPr/>
      </dsp:nvSpPr>
      <dsp:spPr>
        <a:xfrm>
          <a:off x="6596934" y="1130244"/>
          <a:ext cx="1871015" cy="1103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b="0" kern="1200" dirty="0">
              <a:solidFill>
                <a:schemeClr val="bg1"/>
              </a:solidFill>
              <a:latin typeface="Arial" panose="020B0604020202020204" pitchFamily="34" charset="0"/>
              <a:cs typeface="Arial" panose="020B0604020202020204" pitchFamily="34" charset="0"/>
            </a:rPr>
            <a:t>Medication decisions are not integrated as part of a comprehensive treatment plan</a:t>
          </a:r>
          <a:endParaRPr lang="en-US" sz="1400" kern="1200" dirty="0">
            <a:solidFill>
              <a:schemeClr val="bg1"/>
            </a:solidFill>
            <a:latin typeface="Arial" panose="020B0604020202020204" pitchFamily="34" charset="0"/>
            <a:cs typeface="Arial" panose="020B0604020202020204" pitchFamily="34" charset="0"/>
          </a:endParaRPr>
        </a:p>
      </dsp:txBody>
      <dsp:txXfrm>
        <a:off x="6596934" y="1130244"/>
        <a:ext cx="1871015" cy="1103972"/>
      </dsp:txXfrm>
    </dsp:sp>
    <dsp:sp modelId="{FC842FC1-62D1-4F59-AA4E-C80DFC7EB95D}">
      <dsp:nvSpPr>
        <dsp:cNvPr id="0" name=""/>
        <dsp:cNvSpPr/>
      </dsp:nvSpPr>
      <dsp:spPr>
        <a:xfrm>
          <a:off x="6596934" y="2286577"/>
          <a:ext cx="1871015" cy="694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latin typeface="Arial" panose="020B0604020202020204" pitchFamily="34" charset="0"/>
              <a:cs typeface="Arial" panose="020B0604020202020204" pitchFamily="34" charset="0"/>
            </a:rPr>
            <a:t>No behavioral data collected</a:t>
          </a:r>
        </a:p>
        <a:p>
          <a:pPr marL="0" lvl="0" indent="0" algn="ctr" defTabSz="488950">
            <a:lnSpc>
              <a:spcPct val="90000"/>
            </a:lnSpc>
            <a:spcBef>
              <a:spcPct val="0"/>
            </a:spcBef>
            <a:spcAft>
              <a:spcPct val="35000"/>
            </a:spcAft>
            <a:buNone/>
          </a:pPr>
          <a:r>
            <a:rPr lang="en-US" sz="1100" kern="1200">
              <a:latin typeface="Arial" panose="020B0604020202020204" pitchFamily="34" charset="0"/>
              <a:cs typeface="Arial" panose="020B0604020202020204" pitchFamily="34" charset="0"/>
            </a:rPr>
            <a:t>No behavioral intervention</a:t>
          </a:r>
        </a:p>
        <a:p>
          <a:pPr marL="0" lvl="0" indent="0" algn="ctr" defTabSz="488950">
            <a:lnSpc>
              <a:spcPct val="90000"/>
            </a:lnSpc>
            <a:spcBef>
              <a:spcPct val="0"/>
            </a:spcBef>
            <a:spcAft>
              <a:spcPct val="35000"/>
            </a:spcAft>
            <a:buNone/>
          </a:pPr>
          <a:r>
            <a:rPr lang="en-US" sz="1100" kern="1200">
              <a:latin typeface="Arial" panose="020B0604020202020204" pitchFamily="34" charset="0"/>
              <a:cs typeface="Arial" panose="020B0604020202020204" pitchFamily="34" charset="0"/>
            </a:rPr>
            <a:t>No communication with therapists</a:t>
          </a:r>
        </a:p>
      </dsp:txBody>
      <dsp:txXfrm>
        <a:off x="6596934" y="2286577"/>
        <a:ext cx="1871015" cy="694264"/>
      </dsp:txXfrm>
    </dsp:sp>
    <dsp:sp modelId="{159598D8-1785-4F36-86AC-7D296C1DFE21}">
      <dsp:nvSpPr>
        <dsp:cNvPr id="0" name=""/>
        <dsp:cNvSpPr/>
      </dsp:nvSpPr>
      <dsp:spPr>
        <a:xfrm>
          <a:off x="9403457" y="362814"/>
          <a:ext cx="654855" cy="65485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3742FFF-87F5-4418-9B9B-CFEE9120B0DC}">
      <dsp:nvSpPr>
        <dsp:cNvPr id="0" name=""/>
        <dsp:cNvSpPr/>
      </dsp:nvSpPr>
      <dsp:spPr>
        <a:xfrm>
          <a:off x="8795377" y="1130244"/>
          <a:ext cx="1871015" cy="1103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b="0" kern="1200" dirty="0">
              <a:solidFill>
                <a:schemeClr val="bg1"/>
              </a:solidFill>
              <a:latin typeface="Arial" panose="020B0604020202020204" pitchFamily="34" charset="0"/>
              <a:cs typeface="Arial" panose="020B0604020202020204" pitchFamily="34" charset="0"/>
            </a:rPr>
            <a:t>No monitoring for adverse effects </a:t>
          </a:r>
          <a:endParaRPr lang="en-US" sz="1400" kern="1200" dirty="0">
            <a:solidFill>
              <a:schemeClr val="bg1"/>
            </a:solidFill>
            <a:latin typeface="Arial" panose="020B0604020202020204" pitchFamily="34" charset="0"/>
            <a:cs typeface="Arial" panose="020B0604020202020204" pitchFamily="34" charset="0"/>
          </a:endParaRPr>
        </a:p>
      </dsp:txBody>
      <dsp:txXfrm>
        <a:off x="8795377" y="1130244"/>
        <a:ext cx="1871015" cy="1103972"/>
      </dsp:txXfrm>
    </dsp:sp>
    <dsp:sp modelId="{E0835589-A482-424C-B250-E8E52CFB8813}">
      <dsp:nvSpPr>
        <dsp:cNvPr id="0" name=""/>
        <dsp:cNvSpPr/>
      </dsp:nvSpPr>
      <dsp:spPr>
        <a:xfrm>
          <a:off x="8795377" y="2286577"/>
          <a:ext cx="1871015" cy="694264"/>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49918C-7A43-4980-B725-16FE43C505F8}">
      <dsp:nvSpPr>
        <dsp:cNvPr id="0" name=""/>
        <dsp:cNvSpPr/>
      </dsp:nvSpPr>
      <dsp:spPr>
        <a:xfrm>
          <a:off x="2046429" y="0"/>
          <a:ext cx="1509048" cy="119475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1F30BA7-715C-47F0-8212-692091669ADA}">
      <dsp:nvSpPr>
        <dsp:cNvPr id="0" name=""/>
        <dsp:cNvSpPr/>
      </dsp:nvSpPr>
      <dsp:spPr>
        <a:xfrm>
          <a:off x="645170" y="1308480"/>
          <a:ext cx="4311566" cy="5120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dirty="0">
              <a:solidFill>
                <a:schemeClr val="bg1"/>
              </a:solidFill>
            </a:rPr>
            <a:t>Medications prescribed are excessive or poorly justified</a:t>
          </a:r>
        </a:p>
      </dsp:txBody>
      <dsp:txXfrm>
        <a:off x="645170" y="1308480"/>
        <a:ext cx="4311566" cy="512039"/>
      </dsp:txXfrm>
    </dsp:sp>
    <dsp:sp modelId="{6910F0C9-CA5B-435B-9B98-522E022A18A2}">
      <dsp:nvSpPr>
        <dsp:cNvPr id="0" name=""/>
        <dsp:cNvSpPr/>
      </dsp:nvSpPr>
      <dsp:spPr>
        <a:xfrm>
          <a:off x="645170" y="1873414"/>
          <a:ext cx="4311566" cy="1470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Font typeface="Arial" panose="020B0604020202020204" pitchFamily="34" charset="0"/>
            <a:buNone/>
          </a:pPr>
          <a:r>
            <a:rPr lang="en-US" sz="1100" kern="1200">
              <a:solidFill>
                <a:schemeClr val="bg1"/>
              </a:solidFill>
            </a:rPr>
            <a:t>Using medications when behavioral interventions are indicated</a:t>
          </a:r>
        </a:p>
        <a:p>
          <a:pPr marL="0" lvl="0" indent="0" algn="l" defTabSz="488950">
            <a:lnSpc>
              <a:spcPct val="90000"/>
            </a:lnSpc>
            <a:spcBef>
              <a:spcPct val="0"/>
            </a:spcBef>
            <a:spcAft>
              <a:spcPct val="35000"/>
            </a:spcAft>
            <a:buFont typeface="Arial" panose="020B0604020202020204" pitchFamily="34" charset="0"/>
            <a:buNone/>
          </a:pPr>
          <a:r>
            <a:rPr lang="en-US" sz="1100" kern="1200">
              <a:solidFill>
                <a:schemeClr val="bg1"/>
              </a:solidFill>
            </a:rPr>
            <a:t>Multiple medications from the same class</a:t>
          </a:r>
        </a:p>
        <a:p>
          <a:pPr marL="0" lvl="0" indent="0" algn="l" defTabSz="488950">
            <a:lnSpc>
              <a:spcPct val="90000"/>
            </a:lnSpc>
            <a:spcBef>
              <a:spcPct val="0"/>
            </a:spcBef>
            <a:spcAft>
              <a:spcPct val="35000"/>
            </a:spcAft>
            <a:buFont typeface="Arial" panose="020B0604020202020204" pitchFamily="34" charset="0"/>
            <a:buNone/>
          </a:pPr>
          <a:r>
            <a:rPr lang="en-US" sz="1100" kern="1200" dirty="0">
              <a:solidFill>
                <a:schemeClr val="bg1"/>
              </a:solidFill>
            </a:rPr>
            <a:t>Medication at excessive dosages</a:t>
          </a:r>
        </a:p>
        <a:p>
          <a:pPr marL="0" lvl="0" indent="0" algn="l" defTabSz="488950">
            <a:lnSpc>
              <a:spcPct val="90000"/>
            </a:lnSpc>
            <a:spcBef>
              <a:spcPct val="0"/>
            </a:spcBef>
            <a:spcAft>
              <a:spcPct val="35000"/>
            </a:spcAft>
            <a:buFont typeface="Arial" panose="020B0604020202020204" pitchFamily="34" charset="0"/>
            <a:buNone/>
          </a:pPr>
          <a:r>
            <a:rPr lang="en-US" sz="1100" kern="1200">
              <a:solidFill>
                <a:schemeClr val="bg1"/>
              </a:solidFill>
            </a:rPr>
            <a:t>Medications used for nonspecific indications-” mood, aggression, irritability” are common examples of nonspecific terms</a:t>
          </a:r>
        </a:p>
        <a:p>
          <a:pPr marL="0" lvl="0" indent="0" algn="l" defTabSz="488950">
            <a:lnSpc>
              <a:spcPct val="90000"/>
            </a:lnSpc>
            <a:spcBef>
              <a:spcPct val="0"/>
            </a:spcBef>
            <a:spcAft>
              <a:spcPct val="35000"/>
            </a:spcAft>
            <a:buFont typeface="Arial" panose="020B0604020202020204" pitchFamily="34" charset="0"/>
            <a:buNone/>
          </a:pPr>
          <a:r>
            <a:rPr lang="en-US" sz="1100" kern="1200">
              <a:solidFill>
                <a:schemeClr val="bg1"/>
              </a:solidFill>
            </a:rPr>
            <a:t>Medication usage for extended periods of time with no attempt to adjust doses or documentation of ongoing need for treatment</a:t>
          </a:r>
        </a:p>
        <a:p>
          <a:pPr marL="0" lvl="0" indent="0" algn="l" defTabSz="488950">
            <a:lnSpc>
              <a:spcPct val="90000"/>
            </a:lnSpc>
            <a:spcBef>
              <a:spcPct val="0"/>
            </a:spcBef>
            <a:spcAft>
              <a:spcPct val="35000"/>
            </a:spcAft>
            <a:buFont typeface="Arial" panose="020B0604020202020204" pitchFamily="34" charset="0"/>
            <a:buNone/>
          </a:pPr>
          <a:r>
            <a:rPr lang="en-US" sz="1100" kern="1200">
              <a:solidFill>
                <a:schemeClr val="bg1"/>
              </a:solidFill>
            </a:rPr>
            <a:t>Medications continued despite no establishment of treatment effectiveness</a:t>
          </a:r>
        </a:p>
      </dsp:txBody>
      <dsp:txXfrm>
        <a:off x="645170" y="1873414"/>
        <a:ext cx="4311566" cy="1470242"/>
      </dsp:txXfrm>
    </dsp:sp>
    <dsp:sp modelId="{EDA287A0-E162-4211-AA38-85B14BD05F98}">
      <dsp:nvSpPr>
        <dsp:cNvPr id="0" name=""/>
        <dsp:cNvSpPr/>
      </dsp:nvSpPr>
      <dsp:spPr>
        <a:xfrm>
          <a:off x="7112520" y="0"/>
          <a:ext cx="1509048" cy="119475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123C0A4-F4BA-4E97-82C9-37BE90EF7FE9}">
      <dsp:nvSpPr>
        <dsp:cNvPr id="0" name=""/>
        <dsp:cNvSpPr/>
      </dsp:nvSpPr>
      <dsp:spPr>
        <a:xfrm>
          <a:off x="5711261" y="1308480"/>
          <a:ext cx="4311566" cy="5120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dirty="0">
              <a:solidFill>
                <a:schemeClr val="bg1"/>
              </a:solidFill>
            </a:rPr>
            <a:t>Medications prescribed for the convenience of caregivers or as a substitute for appropriate services</a:t>
          </a:r>
        </a:p>
      </dsp:txBody>
      <dsp:txXfrm>
        <a:off x="5711261" y="1308480"/>
        <a:ext cx="4311566" cy="512039"/>
      </dsp:txXfrm>
    </dsp:sp>
    <dsp:sp modelId="{AF6434C4-2F37-40A5-8C89-3792588DA2CE}">
      <dsp:nvSpPr>
        <dsp:cNvPr id="0" name=""/>
        <dsp:cNvSpPr/>
      </dsp:nvSpPr>
      <dsp:spPr>
        <a:xfrm>
          <a:off x="5711261" y="1873414"/>
          <a:ext cx="4311566" cy="1470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Medications may be sought to increase patient compliance in a setting which may not be appropriate for that individual’s cognitive/adaptive level (and  thus anxiety-provoking)</a:t>
          </a:r>
        </a:p>
      </dsp:txBody>
      <dsp:txXfrm>
        <a:off x="5711261" y="1873414"/>
        <a:ext cx="4311566" cy="147024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9C1B8-B66C-1A47-91B0-82DC5C323DCF}">
      <dsp:nvSpPr>
        <dsp:cNvPr id="0" name=""/>
        <dsp:cNvSpPr/>
      </dsp:nvSpPr>
      <dsp:spPr>
        <a:xfrm rot="5400000">
          <a:off x="6601833" y="-2598212"/>
          <a:ext cx="1304809" cy="682751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a:t>To keep from self harming</a:t>
          </a:r>
        </a:p>
        <a:p>
          <a:pPr marL="228600" lvl="1" indent="-228600" algn="l" defTabSz="933450">
            <a:lnSpc>
              <a:spcPct val="90000"/>
            </a:lnSpc>
            <a:spcBef>
              <a:spcPct val="0"/>
            </a:spcBef>
            <a:spcAft>
              <a:spcPct val="15000"/>
            </a:spcAft>
            <a:buChar char="•"/>
          </a:pPr>
          <a:r>
            <a:rPr lang="en-US" sz="2100" kern="1200"/>
            <a:t>Live on his own</a:t>
          </a:r>
        </a:p>
        <a:p>
          <a:pPr marL="228600" lvl="1" indent="-228600" algn="l" defTabSz="933450">
            <a:lnSpc>
              <a:spcPct val="90000"/>
            </a:lnSpc>
            <a:spcBef>
              <a:spcPct val="0"/>
            </a:spcBef>
            <a:spcAft>
              <a:spcPct val="15000"/>
            </a:spcAft>
            <a:buChar char="•"/>
          </a:pPr>
          <a:r>
            <a:rPr lang="en-US" sz="2100" kern="1200"/>
            <a:t>Develop friendships</a:t>
          </a:r>
        </a:p>
      </dsp:txBody>
      <dsp:txXfrm rot="-5400000">
        <a:off x="3840479" y="226838"/>
        <a:ext cx="6763822" cy="1177417"/>
      </dsp:txXfrm>
    </dsp:sp>
    <dsp:sp modelId="{176788E8-FA52-F34C-BC4A-72564E1D817F}">
      <dsp:nvSpPr>
        <dsp:cNvPr id="0" name=""/>
        <dsp:cNvSpPr/>
      </dsp:nvSpPr>
      <dsp:spPr>
        <a:xfrm>
          <a:off x="0" y="40"/>
          <a:ext cx="3840479" cy="163101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a:t>Goals: </a:t>
          </a:r>
        </a:p>
      </dsp:txBody>
      <dsp:txXfrm>
        <a:off x="79619" y="79659"/>
        <a:ext cx="3681241" cy="1471774"/>
      </dsp:txXfrm>
    </dsp:sp>
    <dsp:sp modelId="{AFB2DC5B-E875-2B44-8ABD-6FABCF9ACC7D}">
      <dsp:nvSpPr>
        <dsp:cNvPr id="0" name=""/>
        <dsp:cNvSpPr/>
      </dsp:nvSpPr>
      <dsp:spPr>
        <a:xfrm rot="5400000">
          <a:off x="6601833" y="-885649"/>
          <a:ext cx="1304809" cy="682751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a:t>social and communication deficits</a:t>
          </a:r>
        </a:p>
        <a:p>
          <a:pPr marL="228600" lvl="1" indent="-228600" algn="l" defTabSz="933450">
            <a:lnSpc>
              <a:spcPct val="90000"/>
            </a:lnSpc>
            <a:spcBef>
              <a:spcPct val="0"/>
            </a:spcBef>
            <a:spcAft>
              <a:spcPct val="15000"/>
            </a:spcAft>
            <a:buChar char="•"/>
          </a:pPr>
          <a:r>
            <a:rPr lang="en-US" sz="2100" kern="1200"/>
            <a:t>treating the mental health disorder.</a:t>
          </a:r>
        </a:p>
      </dsp:txBody>
      <dsp:txXfrm rot="-5400000">
        <a:off x="3840479" y="1939401"/>
        <a:ext cx="6763822" cy="1177417"/>
      </dsp:txXfrm>
    </dsp:sp>
    <dsp:sp modelId="{9A412DE0-0E35-E349-BDF1-73EA418661D2}">
      <dsp:nvSpPr>
        <dsp:cNvPr id="0" name=""/>
        <dsp:cNvSpPr/>
      </dsp:nvSpPr>
      <dsp:spPr>
        <a:xfrm>
          <a:off x="0" y="1712603"/>
          <a:ext cx="3840479" cy="163101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a:t>Barriers: </a:t>
          </a:r>
        </a:p>
      </dsp:txBody>
      <dsp:txXfrm>
        <a:off x="79619" y="1792222"/>
        <a:ext cx="3681241" cy="14717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7C0790-758A-FC40-8D7D-5B221601C7EB}">
      <dsp:nvSpPr>
        <dsp:cNvPr id="0" name=""/>
        <dsp:cNvSpPr/>
      </dsp:nvSpPr>
      <dsp:spPr>
        <a:xfrm>
          <a:off x="2083" y="83909"/>
          <a:ext cx="4443263" cy="2665957"/>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3. These limitations occur during the developmental period. This means problems with intellectual or adaptive functioning were evident </a:t>
          </a:r>
          <a:r>
            <a:rPr lang="en-US" sz="2200" u="sng" kern="1200"/>
            <a:t>during childhood or adolescence. </a:t>
          </a:r>
          <a:endParaRPr lang="en-US" sz="2200" kern="1200"/>
        </a:p>
      </dsp:txBody>
      <dsp:txXfrm>
        <a:off x="80166" y="161992"/>
        <a:ext cx="4287097" cy="2509791"/>
      </dsp:txXfrm>
    </dsp:sp>
    <dsp:sp modelId="{664D213E-C3F0-2F4C-BAB9-308FF8BEEC7E}">
      <dsp:nvSpPr>
        <dsp:cNvPr id="0" name=""/>
        <dsp:cNvSpPr/>
      </dsp:nvSpPr>
      <dsp:spPr>
        <a:xfrm>
          <a:off x="4889673" y="865923"/>
          <a:ext cx="941971" cy="1101929"/>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4889673" y="1086309"/>
        <a:ext cx="659380" cy="661157"/>
      </dsp:txXfrm>
    </dsp:sp>
    <dsp:sp modelId="{CBA8A338-C364-CD4B-86C1-4C6964164476}">
      <dsp:nvSpPr>
        <dsp:cNvPr id="0" name=""/>
        <dsp:cNvSpPr/>
      </dsp:nvSpPr>
      <dsp:spPr>
        <a:xfrm>
          <a:off x="6222652" y="83909"/>
          <a:ext cx="4443263" cy="2665957"/>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If these problems began after this developmental period, the correct diagnosis would be neurocognitive disorder. For instance, a traumatic brain injury from a car accident could cause similar symptoms.</a:t>
          </a:r>
        </a:p>
      </dsp:txBody>
      <dsp:txXfrm>
        <a:off x="6300735" y="161992"/>
        <a:ext cx="4287097" cy="25097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668BA3-43F6-DA4A-B955-EDD6720B49E6}">
      <dsp:nvSpPr>
        <dsp:cNvPr id="0" name=""/>
        <dsp:cNvSpPr/>
      </dsp:nvSpPr>
      <dsp:spPr>
        <a:xfrm>
          <a:off x="1220985" y="916"/>
          <a:ext cx="2570633" cy="1542379"/>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Individuals under age 5</a:t>
          </a:r>
        </a:p>
      </dsp:txBody>
      <dsp:txXfrm>
        <a:off x="1220985" y="916"/>
        <a:ext cx="2570633" cy="1542379"/>
      </dsp:txXfrm>
    </dsp:sp>
    <dsp:sp modelId="{29334964-9897-D741-8698-51B266062B31}">
      <dsp:nvSpPr>
        <dsp:cNvPr id="0" name=""/>
        <dsp:cNvSpPr/>
      </dsp:nvSpPr>
      <dsp:spPr>
        <a:xfrm>
          <a:off x="4048682" y="916"/>
          <a:ext cx="2570633" cy="1542379"/>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Failing to meet developmental milestones in several areas</a:t>
          </a:r>
        </a:p>
      </dsp:txBody>
      <dsp:txXfrm>
        <a:off x="4048682" y="916"/>
        <a:ext cx="2570633" cy="1542379"/>
      </dsp:txXfrm>
    </dsp:sp>
    <dsp:sp modelId="{E9AF54FB-0199-714A-85C3-0843E0EE76FC}">
      <dsp:nvSpPr>
        <dsp:cNvPr id="0" name=""/>
        <dsp:cNvSpPr/>
      </dsp:nvSpPr>
      <dsp:spPr>
        <a:xfrm>
          <a:off x="6876378" y="916"/>
          <a:ext cx="2570633" cy="1542379"/>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Severity level cannot be reliably assessed. </a:t>
          </a:r>
        </a:p>
      </dsp:txBody>
      <dsp:txXfrm>
        <a:off x="6876378" y="916"/>
        <a:ext cx="2570633" cy="1542379"/>
      </dsp:txXfrm>
    </dsp:sp>
    <dsp:sp modelId="{61684F41-5BBD-7148-8483-EBA74AA7DB30}">
      <dsp:nvSpPr>
        <dsp:cNvPr id="0" name=""/>
        <dsp:cNvSpPr/>
      </dsp:nvSpPr>
      <dsp:spPr>
        <a:xfrm>
          <a:off x="1220985" y="1800360"/>
          <a:ext cx="2570633" cy="1542379"/>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Again, requires reassessment after a period of time. </a:t>
          </a:r>
        </a:p>
      </dsp:txBody>
      <dsp:txXfrm>
        <a:off x="1220985" y="1800360"/>
        <a:ext cx="2570633" cy="1542379"/>
      </dsp:txXfrm>
    </dsp:sp>
    <dsp:sp modelId="{8115C3C7-6F07-C848-901F-F2840456CAE2}">
      <dsp:nvSpPr>
        <dsp:cNvPr id="0" name=""/>
        <dsp:cNvSpPr/>
      </dsp:nvSpPr>
      <dsp:spPr>
        <a:xfrm>
          <a:off x="4048682" y="1800360"/>
          <a:ext cx="2570633" cy="1542379"/>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a:t>Neurology has a more specific criteria</a:t>
          </a:r>
        </a:p>
        <a:p>
          <a:pPr marL="57150" lvl="1" indent="-57150" algn="l" defTabSz="488950">
            <a:lnSpc>
              <a:spcPct val="90000"/>
            </a:lnSpc>
            <a:spcBef>
              <a:spcPct val="0"/>
            </a:spcBef>
            <a:spcAft>
              <a:spcPct val="15000"/>
            </a:spcAft>
            <a:buChar char="•"/>
          </a:pPr>
          <a:r>
            <a:rPr lang="en-US" sz="1100" kern="1200"/>
            <a:t>Delay (2 SD below mean) in 2 or more of the following:</a:t>
          </a:r>
        </a:p>
        <a:p>
          <a:pPr marL="114300" lvl="2" indent="-57150" algn="l" defTabSz="488950">
            <a:lnSpc>
              <a:spcPct val="90000"/>
            </a:lnSpc>
            <a:spcBef>
              <a:spcPct val="0"/>
            </a:spcBef>
            <a:spcAft>
              <a:spcPct val="15000"/>
            </a:spcAft>
            <a:buChar char="•"/>
          </a:pPr>
          <a:r>
            <a:rPr lang="en-US" sz="1100" kern="1200"/>
            <a:t>Gross/fine motor, speech/language, cognition, social/personal, ADLs</a:t>
          </a:r>
        </a:p>
      </dsp:txBody>
      <dsp:txXfrm>
        <a:off x="4048682" y="1800360"/>
        <a:ext cx="2570633" cy="1542379"/>
      </dsp:txXfrm>
    </dsp:sp>
    <dsp:sp modelId="{32F8FDE5-E89C-8B4C-ACA0-D62160A71564}">
      <dsp:nvSpPr>
        <dsp:cNvPr id="0" name=""/>
        <dsp:cNvSpPr/>
      </dsp:nvSpPr>
      <dsp:spPr>
        <a:xfrm>
          <a:off x="6876378" y="1800360"/>
          <a:ext cx="2570633" cy="1542379"/>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Does not necessarily mean that the child will meet criteria for ID in the future </a:t>
          </a:r>
        </a:p>
      </dsp:txBody>
      <dsp:txXfrm>
        <a:off x="6876378" y="1800360"/>
        <a:ext cx="2570633" cy="15423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4F9D5A-B52D-9F4E-A78B-C2BA5B6C64DD}">
      <dsp:nvSpPr>
        <dsp:cNvPr id="0" name=""/>
        <dsp:cNvSpPr/>
      </dsp:nvSpPr>
      <dsp:spPr>
        <a:xfrm>
          <a:off x="3125" y="60169"/>
          <a:ext cx="2479476" cy="148768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a:t>Sensory deficits </a:t>
          </a:r>
        </a:p>
        <a:p>
          <a:pPr marL="57150" lvl="1" indent="-57150" algn="l" defTabSz="488950">
            <a:lnSpc>
              <a:spcPct val="90000"/>
            </a:lnSpc>
            <a:spcBef>
              <a:spcPct val="0"/>
            </a:spcBef>
            <a:spcAft>
              <a:spcPct val="15000"/>
            </a:spcAft>
            <a:buChar char="•"/>
          </a:pPr>
          <a:r>
            <a:rPr lang="en-US" sz="1100" kern="1200"/>
            <a:t>Hearing/visual impairment- higher rates of anxiety and behavioral concerns</a:t>
          </a:r>
        </a:p>
        <a:p>
          <a:pPr marL="57150" lvl="1" indent="-57150" algn="l" defTabSz="488950">
            <a:lnSpc>
              <a:spcPct val="90000"/>
            </a:lnSpc>
            <a:spcBef>
              <a:spcPct val="0"/>
            </a:spcBef>
            <a:spcAft>
              <a:spcPct val="15000"/>
            </a:spcAft>
            <a:buChar char="•"/>
          </a:pPr>
          <a:r>
            <a:rPr lang="en-US" sz="1100" kern="1200"/>
            <a:t>Motor impairment – higher rates of inattention and hyperactivity</a:t>
          </a:r>
        </a:p>
      </dsp:txBody>
      <dsp:txXfrm>
        <a:off x="3125" y="60169"/>
        <a:ext cx="2479476" cy="1487685"/>
      </dsp:txXfrm>
    </dsp:sp>
    <dsp:sp modelId="{CE4CA0E3-F51D-3843-9AE3-BA2CB18C8663}">
      <dsp:nvSpPr>
        <dsp:cNvPr id="0" name=""/>
        <dsp:cNvSpPr/>
      </dsp:nvSpPr>
      <dsp:spPr>
        <a:xfrm>
          <a:off x="2730549" y="60169"/>
          <a:ext cx="2479476" cy="148768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a:t>Pain</a:t>
          </a:r>
        </a:p>
        <a:p>
          <a:pPr marL="57150" lvl="1" indent="-57150" algn="l" defTabSz="488950">
            <a:lnSpc>
              <a:spcPct val="90000"/>
            </a:lnSpc>
            <a:spcBef>
              <a:spcPct val="0"/>
            </a:spcBef>
            <a:spcAft>
              <a:spcPct val="15000"/>
            </a:spcAft>
            <a:buChar char="•"/>
          </a:pPr>
          <a:r>
            <a:rPr lang="en-US" sz="1100" kern="1200"/>
            <a:t>Ear infections, headaches, menses, injuries, constipation, GERD, dental</a:t>
          </a:r>
        </a:p>
      </dsp:txBody>
      <dsp:txXfrm>
        <a:off x="2730549" y="60169"/>
        <a:ext cx="2479476" cy="1487685"/>
      </dsp:txXfrm>
    </dsp:sp>
    <dsp:sp modelId="{69BFD20E-F0BC-1A41-96FF-110A3865C8F5}">
      <dsp:nvSpPr>
        <dsp:cNvPr id="0" name=""/>
        <dsp:cNvSpPr/>
      </dsp:nvSpPr>
      <dsp:spPr>
        <a:xfrm>
          <a:off x="5457972" y="60169"/>
          <a:ext cx="2479476" cy="148768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a:t>Specific associations </a:t>
          </a:r>
        </a:p>
        <a:p>
          <a:pPr marL="57150" lvl="1" indent="-57150" algn="l" defTabSz="488950">
            <a:lnSpc>
              <a:spcPct val="90000"/>
            </a:lnSpc>
            <a:spcBef>
              <a:spcPct val="0"/>
            </a:spcBef>
            <a:spcAft>
              <a:spcPct val="15000"/>
            </a:spcAft>
            <a:buChar char="•"/>
          </a:pPr>
          <a:r>
            <a:rPr lang="en-US" sz="1100" kern="1200"/>
            <a:t>Down Syndrome risk of thyroid, cardiac, vision and hearing problems</a:t>
          </a:r>
        </a:p>
        <a:p>
          <a:pPr marL="57150" lvl="1" indent="-57150" algn="l" defTabSz="488950">
            <a:lnSpc>
              <a:spcPct val="90000"/>
            </a:lnSpc>
            <a:spcBef>
              <a:spcPct val="0"/>
            </a:spcBef>
            <a:spcAft>
              <a:spcPct val="15000"/>
            </a:spcAft>
            <a:buChar char="•"/>
          </a:pPr>
          <a:r>
            <a:rPr lang="en-US" sz="1100" kern="1200"/>
            <a:t>Metabolism, stress response, immune/inflammatory mechanisms of syndromes</a:t>
          </a:r>
        </a:p>
      </dsp:txBody>
      <dsp:txXfrm>
        <a:off x="5457972" y="60169"/>
        <a:ext cx="2479476" cy="1487685"/>
      </dsp:txXfrm>
    </dsp:sp>
    <dsp:sp modelId="{FC551DCE-87CB-324F-9544-4C518F781613}">
      <dsp:nvSpPr>
        <dsp:cNvPr id="0" name=""/>
        <dsp:cNvSpPr/>
      </dsp:nvSpPr>
      <dsp:spPr>
        <a:xfrm>
          <a:off x="8185396" y="60169"/>
          <a:ext cx="2479476" cy="148768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Post-ictal (seizure) dysphoria, irritability, and/or behaviors (transient)</a:t>
          </a:r>
        </a:p>
      </dsp:txBody>
      <dsp:txXfrm>
        <a:off x="8185396" y="60169"/>
        <a:ext cx="2479476" cy="1487685"/>
      </dsp:txXfrm>
    </dsp:sp>
    <dsp:sp modelId="{5D9035F7-FF1A-ED4E-BBA1-6E7492B36EB1}">
      <dsp:nvSpPr>
        <dsp:cNvPr id="0" name=""/>
        <dsp:cNvSpPr/>
      </dsp:nvSpPr>
      <dsp:spPr>
        <a:xfrm>
          <a:off x="3125" y="1795802"/>
          <a:ext cx="2479476" cy="148768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ADHD/Other disorders of impulse control</a:t>
          </a:r>
        </a:p>
      </dsp:txBody>
      <dsp:txXfrm>
        <a:off x="3125" y="1795802"/>
        <a:ext cx="2479476" cy="1487685"/>
      </dsp:txXfrm>
    </dsp:sp>
    <dsp:sp modelId="{996734FE-866E-0146-94F1-C288107A03B8}">
      <dsp:nvSpPr>
        <dsp:cNvPr id="0" name=""/>
        <dsp:cNvSpPr/>
      </dsp:nvSpPr>
      <dsp:spPr>
        <a:xfrm>
          <a:off x="2730549" y="1795802"/>
          <a:ext cx="2479476" cy="148768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Frontal Lobe Injuries</a:t>
          </a:r>
        </a:p>
      </dsp:txBody>
      <dsp:txXfrm>
        <a:off x="2730549" y="1795802"/>
        <a:ext cx="2479476" cy="1487685"/>
      </dsp:txXfrm>
    </dsp:sp>
    <dsp:sp modelId="{E683CB3D-23DC-6C40-BFA3-E1BA8F62EE6D}">
      <dsp:nvSpPr>
        <dsp:cNvPr id="0" name=""/>
        <dsp:cNvSpPr/>
      </dsp:nvSpPr>
      <dsp:spPr>
        <a:xfrm>
          <a:off x="5457972" y="1795802"/>
          <a:ext cx="2479476" cy="148768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Trauma Triggers /Hypervigilance</a:t>
          </a:r>
        </a:p>
      </dsp:txBody>
      <dsp:txXfrm>
        <a:off x="5457972" y="1795802"/>
        <a:ext cx="2479476" cy="1487685"/>
      </dsp:txXfrm>
    </dsp:sp>
    <dsp:sp modelId="{31764D43-CF30-2444-82D1-4ED4B13F7756}">
      <dsp:nvSpPr>
        <dsp:cNvPr id="0" name=""/>
        <dsp:cNvSpPr/>
      </dsp:nvSpPr>
      <dsp:spPr>
        <a:xfrm>
          <a:off x="8185396" y="1795802"/>
          <a:ext cx="2479476" cy="148768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Psychosis</a:t>
          </a:r>
        </a:p>
      </dsp:txBody>
      <dsp:txXfrm>
        <a:off x="8185396" y="1795802"/>
        <a:ext cx="2479476" cy="148768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4D0321-8517-FC40-A85E-D3EEF551F0FC}">
      <dsp:nvSpPr>
        <dsp:cNvPr id="0" name=""/>
        <dsp:cNvSpPr/>
      </dsp:nvSpPr>
      <dsp:spPr>
        <a:xfrm>
          <a:off x="0" y="309486"/>
          <a:ext cx="10667998" cy="22743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7955" tIns="395732" rIns="827955" bIns="135128" numCol="1" spcCol="1270" anchor="t" anchorCtr="0">
          <a:noAutofit/>
        </a:bodyPr>
        <a:lstStyle/>
        <a:p>
          <a:pPr marL="171450" lvl="1" indent="-171450" algn="l" defTabSz="844550">
            <a:lnSpc>
              <a:spcPct val="90000"/>
            </a:lnSpc>
            <a:spcBef>
              <a:spcPct val="0"/>
            </a:spcBef>
            <a:spcAft>
              <a:spcPct val="15000"/>
            </a:spcAft>
            <a:buChar char="•"/>
          </a:pPr>
          <a:r>
            <a:rPr lang="en-US" sz="1900" b="0" kern="1200">
              <a:latin typeface="Arial" panose="020B0604020202020204" pitchFamily="34" charset="0"/>
              <a:cs typeface="Arial" panose="020B0604020202020204" pitchFamily="34" charset="0"/>
            </a:rPr>
            <a:t>Functions of a behavior may maintain it</a:t>
          </a:r>
          <a:endParaRPr lang="en-US" sz="1900" kern="1200">
            <a:latin typeface="Arial" panose="020B0604020202020204" pitchFamily="34" charset="0"/>
            <a:cs typeface="Arial" panose="020B0604020202020204" pitchFamily="34" charset="0"/>
          </a:endParaRPr>
        </a:p>
        <a:p>
          <a:pPr marL="342900" lvl="2" indent="-171450" algn="l" defTabSz="844550">
            <a:lnSpc>
              <a:spcPct val="90000"/>
            </a:lnSpc>
            <a:spcBef>
              <a:spcPct val="0"/>
            </a:spcBef>
            <a:spcAft>
              <a:spcPct val="15000"/>
            </a:spcAft>
            <a:buChar char="•"/>
          </a:pPr>
          <a:r>
            <a:rPr lang="en-US" sz="1900" kern="1200">
              <a:latin typeface="Arial" panose="020B0604020202020204" pitchFamily="34" charset="0"/>
              <a:cs typeface="Arial" panose="020B0604020202020204" pitchFamily="34" charset="0"/>
            </a:rPr>
            <a:t>Escape</a:t>
          </a:r>
        </a:p>
        <a:p>
          <a:pPr marL="342900" lvl="2" indent="-171450" algn="l" defTabSz="844550">
            <a:lnSpc>
              <a:spcPct val="90000"/>
            </a:lnSpc>
            <a:spcBef>
              <a:spcPct val="0"/>
            </a:spcBef>
            <a:spcAft>
              <a:spcPct val="15000"/>
            </a:spcAft>
            <a:buChar char="•"/>
          </a:pPr>
          <a:r>
            <a:rPr lang="en-US" sz="1900" kern="1200">
              <a:latin typeface="Arial" panose="020B0604020202020204" pitchFamily="34" charset="0"/>
              <a:cs typeface="Arial" panose="020B0604020202020204" pitchFamily="34" charset="0"/>
            </a:rPr>
            <a:t>Gain attention/ access to preferred people/things</a:t>
          </a:r>
        </a:p>
        <a:p>
          <a:pPr marL="342900" lvl="2" indent="-171450" algn="l" defTabSz="844550">
            <a:lnSpc>
              <a:spcPct val="90000"/>
            </a:lnSpc>
            <a:spcBef>
              <a:spcPct val="0"/>
            </a:spcBef>
            <a:spcAft>
              <a:spcPct val="15000"/>
            </a:spcAft>
            <a:buChar char="•"/>
          </a:pPr>
          <a:r>
            <a:rPr lang="en-US" sz="1900" kern="1200">
              <a:latin typeface="Arial" panose="020B0604020202020204" pitchFamily="34" charset="0"/>
              <a:cs typeface="Arial" panose="020B0604020202020204" pitchFamily="34" charset="0"/>
            </a:rPr>
            <a:t>Internal reinforcement (self-stimulatory, pain-reducing)</a:t>
          </a:r>
        </a:p>
        <a:p>
          <a:pPr marL="171450" lvl="1" indent="-171450" algn="l" defTabSz="844550">
            <a:lnSpc>
              <a:spcPct val="90000"/>
            </a:lnSpc>
            <a:spcBef>
              <a:spcPct val="0"/>
            </a:spcBef>
            <a:spcAft>
              <a:spcPct val="15000"/>
            </a:spcAft>
            <a:buChar char="•"/>
          </a:pPr>
          <a:r>
            <a:rPr lang="en-US" sz="1900" b="0" kern="1200">
              <a:latin typeface="Arial" panose="020B0604020202020204" pitchFamily="34" charset="0"/>
              <a:cs typeface="Arial" panose="020B0604020202020204" pitchFamily="34" charset="0"/>
            </a:rPr>
            <a:t>May be inadvertently developed/maintained by environment</a:t>
          </a:r>
          <a:endParaRPr lang="en-US" sz="1900" kern="1200">
            <a:latin typeface="Arial" panose="020B0604020202020204" pitchFamily="34" charset="0"/>
            <a:cs typeface="Arial" panose="020B0604020202020204" pitchFamily="34" charset="0"/>
          </a:endParaRPr>
        </a:p>
        <a:p>
          <a:pPr marL="171450" lvl="1" indent="-171450" algn="l" defTabSz="844550">
            <a:lnSpc>
              <a:spcPct val="90000"/>
            </a:lnSpc>
            <a:spcBef>
              <a:spcPct val="0"/>
            </a:spcBef>
            <a:spcAft>
              <a:spcPct val="15000"/>
            </a:spcAft>
            <a:buChar char="•"/>
          </a:pPr>
          <a:r>
            <a:rPr lang="en-US" sz="1900" b="0" kern="1200">
              <a:latin typeface="Arial" panose="020B0604020202020204" pitchFamily="34" charset="0"/>
              <a:cs typeface="Arial" panose="020B0604020202020204" pitchFamily="34" charset="0"/>
            </a:rPr>
            <a:t>ABCs to assess</a:t>
          </a:r>
          <a:endParaRPr lang="en-US" sz="1900" kern="1200">
            <a:latin typeface="Arial" panose="020B0604020202020204" pitchFamily="34" charset="0"/>
            <a:cs typeface="Arial" panose="020B0604020202020204" pitchFamily="34" charset="0"/>
          </a:endParaRPr>
        </a:p>
      </dsp:txBody>
      <dsp:txXfrm>
        <a:off x="0" y="309486"/>
        <a:ext cx="10667998" cy="2274300"/>
      </dsp:txXfrm>
    </dsp:sp>
    <dsp:sp modelId="{1A59A885-55DD-2140-9E87-BDE5634A3342}">
      <dsp:nvSpPr>
        <dsp:cNvPr id="0" name=""/>
        <dsp:cNvSpPr/>
      </dsp:nvSpPr>
      <dsp:spPr>
        <a:xfrm>
          <a:off x="533399" y="29046"/>
          <a:ext cx="7467598" cy="560879"/>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2257" tIns="0" rIns="282257" bIns="0" numCol="1" spcCol="1270" anchor="ctr" anchorCtr="0">
          <a:noAutofit/>
        </a:bodyPr>
        <a:lstStyle/>
        <a:p>
          <a:pPr marL="0" lvl="0" indent="0" algn="l" defTabSz="844550">
            <a:lnSpc>
              <a:spcPct val="90000"/>
            </a:lnSpc>
            <a:spcBef>
              <a:spcPct val="0"/>
            </a:spcBef>
            <a:spcAft>
              <a:spcPct val="35000"/>
            </a:spcAft>
            <a:buNone/>
          </a:pPr>
          <a:r>
            <a:rPr lang="en-US" sz="1900" b="1" kern="1200">
              <a:latin typeface="Arial" panose="020B0604020202020204" pitchFamily="34" charset="0"/>
              <a:cs typeface="Arial" panose="020B0604020202020204" pitchFamily="34" charset="0"/>
            </a:rPr>
            <a:t>Behavior</a:t>
          </a:r>
          <a:endParaRPr lang="en-US" sz="1900" kern="1200">
            <a:latin typeface="Arial" panose="020B0604020202020204" pitchFamily="34" charset="0"/>
            <a:cs typeface="Arial" panose="020B0604020202020204" pitchFamily="34" charset="0"/>
          </a:endParaRPr>
        </a:p>
      </dsp:txBody>
      <dsp:txXfrm>
        <a:off x="560779" y="56426"/>
        <a:ext cx="7412838" cy="506119"/>
      </dsp:txXfrm>
    </dsp:sp>
    <dsp:sp modelId="{E8118313-C2D9-E34B-9A30-988887B05EA1}">
      <dsp:nvSpPr>
        <dsp:cNvPr id="0" name=""/>
        <dsp:cNvSpPr/>
      </dsp:nvSpPr>
      <dsp:spPr>
        <a:xfrm>
          <a:off x="0" y="2966826"/>
          <a:ext cx="10667998" cy="10773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7955" tIns="395732" rIns="827955" bIns="135128" numCol="1" spcCol="1270" anchor="t" anchorCtr="0">
          <a:noAutofit/>
        </a:bodyPr>
        <a:lstStyle/>
        <a:p>
          <a:pPr marL="171450" lvl="1" indent="-171450" algn="l" defTabSz="844550">
            <a:lnSpc>
              <a:spcPct val="90000"/>
            </a:lnSpc>
            <a:spcBef>
              <a:spcPct val="0"/>
            </a:spcBef>
            <a:spcAft>
              <a:spcPct val="15000"/>
            </a:spcAft>
            <a:buChar char="•"/>
          </a:pPr>
          <a:r>
            <a:rPr lang="en-US" sz="1900" b="0" kern="1200">
              <a:latin typeface="Arial" panose="020B0604020202020204" pitchFamily="34" charset="0"/>
              <a:cs typeface="Arial" panose="020B0604020202020204" pitchFamily="34" charset="0"/>
            </a:rPr>
            <a:t>Inability to communicate can cause/exacerbate symptoms</a:t>
          </a:r>
          <a:endParaRPr lang="en-US" sz="1900" kern="1200">
            <a:latin typeface="Arial" panose="020B0604020202020204" pitchFamily="34" charset="0"/>
            <a:cs typeface="Arial" panose="020B0604020202020204" pitchFamily="34" charset="0"/>
          </a:endParaRPr>
        </a:p>
        <a:p>
          <a:pPr marL="342900" lvl="2" indent="-171450" algn="l" defTabSz="844550">
            <a:lnSpc>
              <a:spcPct val="90000"/>
            </a:lnSpc>
            <a:spcBef>
              <a:spcPct val="0"/>
            </a:spcBef>
            <a:spcAft>
              <a:spcPct val="15000"/>
            </a:spcAft>
            <a:buChar char="•"/>
          </a:pPr>
          <a:r>
            <a:rPr lang="en-US" sz="1900" kern="1200">
              <a:latin typeface="Arial" panose="020B0604020202020204" pitchFamily="34" charset="0"/>
              <a:cs typeface="Arial" panose="020B0604020202020204" pitchFamily="34" charset="0"/>
            </a:rPr>
            <a:t>Benefits of alternative or augmentative communication (AAC) methods</a:t>
          </a:r>
        </a:p>
      </dsp:txBody>
      <dsp:txXfrm>
        <a:off x="0" y="2966826"/>
        <a:ext cx="10667998" cy="1077300"/>
      </dsp:txXfrm>
    </dsp:sp>
    <dsp:sp modelId="{1FC232BD-CB3A-B240-9669-E09D3278CCC4}">
      <dsp:nvSpPr>
        <dsp:cNvPr id="0" name=""/>
        <dsp:cNvSpPr/>
      </dsp:nvSpPr>
      <dsp:spPr>
        <a:xfrm>
          <a:off x="533399" y="2686386"/>
          <a:ext cx="7467598" cy="560879"/>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2257" tIns="0" rIns="282257" bIns="0" numCol="1" spcCol="1270" anchor="ctr" anchorCtr="0">
          <a:noAutofit/>
        </a:bodyPr>
        <a:lstStyle/>
        <a:p>
          <a:pPr marL="0" lvl="0" indent="0" algn="l" defTabSz="844550">
            <a:lnSpc>
              <a:spcPct val="90000"/>
            </a:lnSpc>
            <a:spcBef>
              <a:spcPct val="0"/>
            </a:spcBef>
            <a:spcAft>
              <a:spcPct val="35000"/>
            </a:spcAft>
            <a:buNone/>
          </a:pPr>
          <a:r>
            <a:rPr lang="en-US" sz="1900" b="1" kern="1200">
              <a:latin typeface="Arial" panose="020B0604020202020204" pitchFamily="34" charset="0"/>
              <a:cs typeface="Arial" panose="020B0604020202020204" pitchFamily="34" charset="0"/>
            </a:rPr>
            <a:t>Communication</a:t>
          </a:r>
          <a:endParaRPr lang="en-US" sz="1900" kern="1200">
            <a:latin typeface="Arial" panose="020B0604020202020204" pitchFamily="34" charset="0"/>
            <a:cs typeface="Arial" panose="020B0604020202020204" pitchFamily="34" charset="0"/>
          </a:endParaRPr>
        </a:p>
      </dsp:txBody>
      <dsp:txXfrm>
        <a:off x="560779" y="2713766"/>
        <a:ext cx="7412838" cy="5061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19840-9137-8647-BC58-82F645A658C6}">
      <dsp:nvSpPr>
        <dsp:cNvPr id="0" name=""/>
        <dsp:cNvSpPr/>
      </dsp:nvSpPr>
      <dsp:spPr>
        <a:xfrm>
          <a:off x="52" y="56244"/>
          <a:ext cx="4984997" cy="489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b="1" kern="1200"/>
            <a:t>Anxiety</a:t>
          </a:r>
          <a:endParaRPr lang="en-US" sz="1700" kern="1200"/>
        </a:p>
      </dsp:txBody>
      <dsp:txXfrm>
        <a:off x="52" y="56244"/>
        <a:ext cx="4984997" cy="489600"/>
      </dsp:txXfrm>
    </dsp:sp>
    <dsp:sp modelId="{9CD5891B-D81E-734D-A0A7-4F9A8E0A09EB}">
      <dsp:nvSpPr>
        <dsp:cNvPr id="0" name=""/>
        <dsp:cNvSpPr/>
      </dsp:nvSpPr>
      <dsp:spPr>
        <a:xfrm>
          <a:off x="52" y="545844"/>
          <a:ext cx="4984997" cy="274156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a:t>DBC and NCBRF anxiety subscales</a:t>
          </a:r>
        </a:p>
        <a:p>
          <a:pPr marL="171450" lvl="1" indent="-171450" algn="l" defTabSz="755650">
            <a:lnSpc>
              <a:spcPct val="90000"/>
            </a:lnSpc>
            <a:spcBef>
              <a:spcPct val="0"/>
            </a:spcBef>
            <a:spcAft>
              <a:spcPct val="15000"/>
            </a:spcAft>
            <a:buChar char="•"/>
          </a:pPr>
          <a:r>
            <a:rPr lang="en-US" sz="1700" kern="1200"/>
            <a:t>CBCL Anxious/Depressed subscale for mild IDD, but unable to separate out</a:t>
          </a:r>
        </a:p>
        <a:p>
          <a:pPr marL="171450" lvl="1" indent="-171450" algn="l" defTabSz="755650">
            <a:lnSpc>
              <a:spcPct val="90000"/>
            </a:lnSpc>
            <a:spcBef>
              <a:spcPct val="0"/>
            </a:spcBef>
            <a:spcAft>
              <a:spcPct val="15000"/>
            </a:spcAft>
            <a:buChar char="•"/>
          </a:pPr>
          <a:r>
            <a:rPr lang="en-US" sz="1700" kern="1200"/>
            <a:t>Psychopathology Instrument for Mentally Retarded Adults (PRIMA) and CBCL have good convergent validity for anxiety/depression </a:t>
          </a:r>
        </a:p>
      </dsp:txBody>
      <dsp:txXfrm>
        <a:off x="52" y="545844"/>
        <a:ext cx="4984997" cy="2741568"/>
      </dsp:txXfrm>
    </dsp:sp>
    <dsp:sp modelId="{646FCF67-A35E-3144-9BF8-1BFC8A846687}">
      <dsp:nvSpPr>
        <dsp:cNvPr id="0" name=""/>
        <dsp:cNvSpPr/>
      </dsp:nvSpPr>
      <dsp:spPr>
        <a:xfrm>
          <a:off x="5682948" y="56244"/>
          <a:ext cx="4984997" cy="489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b="1" kern="1200"/>
            <a:t>Others</a:t>
          </a:r>
          <a:endParaRPr lang="en-US" sz="1700" kern="1200"/>
        </a:p>
      </dsp:txBody>
      <dsp:txXfrm>
        <a:off x="5682948" y="56244"/>
        <a:ext cx="4984997" cy="489600"/>
      </dsp:txXfrm>
    </dsp:sp>
    <dsp:sp modelId="{8A88D54A-7565-B349-8640-66FC997087CC}">
      <dsp:nvSpPr>
        <dsp:cNvPr id="0" name=""/>
        <dsp:cNvSpPr/>
      </dsp:nvSpPr>
      <dsp:spPr>
        <a:xfrm>
          <a:off x="5682948" y="545844"/>
          <a:ext cx="4984997" cy="274156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a:t>Diagnostic Manual – Intellectual Disability</a:t>
          </a:r>
        </a:p>
        <a:p>
          <a:pPr marL="342900" lvl="2" indent="-171450" algn="l" defTabSz="755650">
            <a:lnSpc>
              <a:spcPct val="90000"/>
            </a:lnSpc>
            <a:spcBef>
              <a:spcPct val="0"/>
            </a:spcBef>
            <a:spcAft>
              <a:spcPct val="15000"/>
            </a:spcAft>
            <a:buChar char="•"/>
          </a:pPr>
          <a:r>
            <a:rPr lang="en-US" sz="1700" kern="1200"/>
            <a:t>Developed through expert consensus, discussing issues in applying DSM criteria to youth with ID-IDD</a:t>
          </a:r>
        </a:p>
        <a:p>
          <a:pPr marL="171450" lvl="1" indent="-171450" algn="l" defTabSz="755650">
            <a:lnSpc>
              <a:spcPct val="90000"/>
            </a:lnSpc>
            <a:spcBef>
              <a:spcPct val="0"/>
            </a:spcBef>
            <a:spcAft>
              <a:spcPct val="15000"/>
            </a:spcAft>
            <a:buChar char="•"/>
          </a:pPr>
          <a:r>
            <a:rPr lang="en-US" sz="1700" kern="1200"/>
            <a:t>Aberrant Behavior Checklist </a:t>
          </a:r>
        </a:p>
        <a:p>
          <a:pPr marL="342900" lvl="2" indent="-171450" algn="l" defTabSz="755650">
            <a:lnSpc>
              <a:spcPct val="90000"/>
            </a:lnSpc>
            <a:spcBef>
              <a:spcPct val="0"/>
            </a:spcBef>
            <a:spcAft>
              <a:spcPct val="15000"/>
            </a:spcAft>
            <a:buChar char="•"/>
          </a:pPr>
          <a:r>
            <a:rPr lang="en-US" sz="1700" kern="1200"/>
            <a:t>Good outcome measure to monitor treatment response</a:t>
          </a:r>
        </a:p>
        <a:p>
          <a:pPr marL="342900" lvl="2" indent="-171450" algn="l" defTabSz="755650">
            <a:lnSpc>
              <a:spcPct val="90000"/>
            </a:lnSpc>
            <a:spcBef>
              <a:spcPct val="0"/>
            </a:spcBef>
            <a:spcAft>
              <a:spcPct val="15000"/>
            </a:spcAft>
            <a:buChar char="•"/>
          </a:pPr>
          <a:r>
            <a:rPr lang="en-US" sz="1700" kern="1200"/>
            <a:t>Measures hyperactivity, social withdrawal, lethargy, stereotypy, irritability</a:t>
          </a:r>
        </a:p>
      </dsp:txBody>
      <dsp:txXfrm>
        <a:off x="5682948" y="545844"/>
        <a:ext cx="4984997" cy="274156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595BD8-87A8-554A-BF66-5E9F8CA168DA}">
      <dsp:nvSpPr>
        <dsp:cNvPr id="0" name=""/>
        <dsp:cNvSpPr/>
      </dsp:nvSpPr>
      <dsp:spPr>
        <a:xfrm>
          <a:off x="822147" y="0"/>
          <a:ext cx="9317676" cy="4430110"/>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50BC49-F646-B440-89CF-359D8008DD05}">
      <dsp:nvSpPr>
        <dsp:cNvPr id="0" name=""/>
        <dsp:cNvSpPr/>
      </dsp:nvSpPr>
      <dsp:spPr>
        <a:xfrm>
          <a:off x="371465" y="1329032"/>
          <a:ext cx="3288591" cy="1772044"/>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bg1"/>
              </a:solidFill>
            </a:rPr>
            <a:t>FBAs are rooted in the theory that behavior is functional (meaning it has a purpose), predictable and changeable.</a:t>
          </a:r>
        </a:p>
      </dsp:txBody>
      <dsp:txXfrm>
        <a:off x="457969" y="1415536"/>
        <a:ext cx="3115583" cy="1599036"/>
      </dsp:txXfrm>
    </dsp:sp>
    <dsp:sp modelId="{BF8170A7-7248-614E-AF65-60133EC10A49}">
      <dsp:nvSpPr>
        <dsp:cNvPr id="0" name=""/>
        <dsp:cNvSpPr/>
      </dsp:nvSpPr>
      <dsp:spPr>
        <a:xfrm>
          <a:off x="3836690" y="1329032"/>
          <a:ext cx="3288591" cy="1772044"/>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solidFill>
                <a:schemeClr val="bg1"/>
              </a:solidFill>
            </a:rPr>
            <a:t>FBAs may miss psychiatric/medical causes of behavior if not considered for behaviors that are not predictable or not responding to interventions/environments interventions</a:t>
          </a:r>
        </a:p>
      </dsp:txBody>
      <dsp:txXfrm>
        <a:off x="3923194" y="1415536"/>
        <a:ext cx="3115583" cy="1599036"/>
      </dsp:txXfrm>
    </dsp:sp>
    <dsp:sp modelId="{AA5BFBC0-376C-AF4F-9E24-6F201D401337}">
      <dsp:nvSpPr>
        <dsp:cNvPr id="0" name=""/>
        <dsp:cNvSpPr/>
      </dsp:nvSpPr>
      <dsp:spPr>
        <a:xfrm>
          <a:off x="7301915" y="1329032"/>
          <a:ext cx="3288591" cy="1772044"/>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b="1" kern="1200">
              <a:solidFill>
                <a:schemeClr val="bg1"/>
              </a:solidFill>
            </a:rPr>
            <a:t>Components of an FBA- </a:t>
          </a:r>
          <a:r>
            <a:rPr lang="en-US" sz="1000" kern="1200">
              <a:solidFill>
                <a:schemeClr val="bg1"/>
              </a:solidFill>
            </a:rPr>
            <a:t>REMEMBER the ABCs</a:t>
          </a:r>
        </a:p>
        <a:p>
          <a:pPr marL="57150" lvl="1" indent="-57150" algn="l" defTabSz="355600">
            <a:lnSpc>
              <a:spcPct val="90000"/>
            </a:lnSpc>
            <a:spcBef>
              <a:spcPct val="0"/>
            </a:spcBef>
            <a:spcAft>
              <a:spcPct val="15000"/>
            </a:spcAft>
            <a:buChar char="•"/>
          </a:pPr>
          <a:r>
            <a:rPr lang="en-US" sz="800" kern="1200">
              <a:solidFill>
                <a:schemeClr val="bg1"/>
              </a:solidFill>
            </a:rPr>
            <a:t>What the Challenging behavior is in observable and measurable terms, and where, when, and with whom the behavior occurs; • </a:t>
          </a:r>
        </a:p>
        <a:p>
          <a:pPr marL="57150" lvl="1" indent="-57150" algn="l" defTabSz="355600">
            <a:lnSpc>
              <a:spcPct val="90000"/>
            </a:lnSpc>
            <a:spcBef>
              <a:spcPct val="0"/>
            </a:spcBef>
            <a:spcAft>
              <a:spcPct val="15000"/>
            </a:spcAft>
            <a:buChar char="•"/>
          </a:pPr>
          <a:r>
            <a:rPr lang="en-US" sz="800" kern="1200">
              <a:solidFill>
                <a:schemeClr val="bg1"/>
              </a:solidFill>
            </a:rPr>
            <a:t>what the antecedents are (what typically occurs before the behavior); </a:t>
          </a:r>
        </a:p>
        <a:p>
          <a:pPr marL="57150" lvl="1" indent="-57150" algn="l" defTabSz="355600">
            <a:lnSpc>
              <a:spcPct val="90000"/>
            </a:lnSpc>
            <a:spcBef>
              <a:spcPct val="0"/>
            </a:spcBef>
            <a:spcAft>
              <a:spcPct val="15000"/>
            </a:spcAft>
            <a:buChar char="•"/>
          </a:pPr>
          <a:r>
            <a:rPr lang="en-US" sz="800" kern="1200">
              <a:solidFill>
                <a:schemeClr val="bg1"/>
              </a:solidFill>
            </a:rPr>
            <a:t>what consequences reinforce or maintain the behavior (what typically occurs after the behavior); • </a:t>
          </a:r>
        </a:p>
        <a:p>
          <a:pPr marL="57150" lvl="1" indent="-57150" algn="l" defTabSz="355600">
            <a:lnSpc>
              <a:spcPct val="90000"/>
            </a:lnSpc>
            <a:spcBef>
              <a:spcPct val="0"/>
            </a:spcBef>
            <a:spcAft>
              <a:spcPct val="15000"/>
            </a:spcAft>
            <a:buChar char="•"/>
          </a:pPr>
          <a:r>
            <a:rPr lang="en-US" sz="800" kern="1200">
              <a:solidFill>
                <a:schemeClr val="bg1"/>
              </a:solidFill>
            </a:rPr>
            <a:t>what interventions and strategies have been tried previously and their effects; and • </a:t>
          </a:r>
        </a:p>
        <a:p>
          <a:pPr marL="57150" lvl="1" indent="-57150" algn="l" defTabSz="355600">
            <a:lnSpc>
              <a:spcPct val="90000"/>
            </a:lnSpc>
            <a:spcBef>
              <a:spcPct val="0"/>
            </a:spcBef>
            <a:spcAft>
              <a:spcPct val="15000"/>
            </a:spcAft>
            <a:buChar char="•"/>
          </a:pPr>
          <a:r>
            <a:rPr lang="en-US" sz="800" kern="1200">
              <a:solidFill>
                <a:schemeClr val="bg1"/>
              </a:solidFill>
            </a:rPr>
            <a:t>what the setting events are (what makes the problem behavior worse or more likely to occur</a:t>
          </a:r>
        </a:p>
      </dsp:txBody>
      <dsp:txXfrm>
        <a:off x="7388419" y="1415536"/>
        <a:ext cx="3115583" cy="159903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BB17F5-87BF-4DDD-95DA-9A9FB877DDBB}">
      <dsp:nvSpPr>
        <dsp:cNvPr id="0" name=""/>
        <dsp:cNvSpPr/>
      </dsp:nvSpPr>
      <dsp:spPr>
        <a:xfrm>
          <a:off x="0" y="479"/>
          <a:ext cx="10667998" cy="1122499"/>
        </a:xfrm>
        <a:prstGeom prst="roundRect">
          <a:avLst>
            <a:gd name="adj" fmla="val 10000"/>
          </a:avLst>
        </a:prstGeom>
        <a:solidFill>
          <a:schemeClr val="accent6"/>
        </a:solidFill>
        <a:ln>
          <a:noFill/>
        </a:ln>
        <a:effectLst/>
      </dsp:spPr>
      <dsp:style>
        <a:lnRef idx="0">
          <a:scrgbClr r="0" g="0" b="0"/>
        </a:lnRef>
        <a:fillRef idx="1">
          <a:scrgbClr r="0" g="0" b="0"/>
        </a:fillRef>
        <a:effectRef idx="0">
          <a:scrgbClr r="0" g="0" b="0"/>
        </a:effectRef>
        <a:fontRef idx="minor"/>
      </dsp:style>
    </dsp:sp>
    <dsp:sp modelId="{10FE8BC5-0671-4C26-B609-6503BF48A04F}">
      <dsp:nvSpPr>
        <dsp:cNvPr id="0" name=""/>
        <dsp:cNvSpPr/>
      </dsp:nvSpPr>
      <dsp:spPr>
        <a:xfrm>
          <a:off x="339555" y="253041"/>
          <a:ext cx="617374" cy="61737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02F45B-7362-4A74-B98C-D07672753B32}">
      <dsp:nvSpPr>
        <dsp:cNvPr id="0" name=""/>
        <dsp:cNvSpPr/>
      </dsp:nvSpPr>
      <dsp:spPr>
        <a:xfrm>
          <a:off x="1296486" y="479"/>
          <a:ext cx="4800599" cy="1122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798" tIns="118798" rIns="118798" bIns="118798" numCol="1" spcCol="1270" anchor="ctr" anchorCtr="0">
          <a:noAutofit/>
        </a:bodyPr>
        <a:lstStyle/>
        <a:p>
          <a:pPr marL="0" lvl="0" indent="0" algn="l" defTabSz="933450">
            <a:lnSpc>
              <a:spcPct val="90000"/>
            </a:lnSpc>
            <a:spcBef>
              <a:spcPct val="0"/>
            </a:spcBef>
            <a:spcAft>
              <a:spcPct val="35000"/>
            </a:spcAft>
            <a:buNone/>
          </a:pPr>
          <a:r>
            <a:rPr lang="en-US" sz="2100" b="1" kern="1200"/>
            <a:t>Alternative and assistive communication interventions (AAC)</a:t>
          </a:r>
          <a:endParaRPr lang="en-US" sz="2100" kern="1200"/>
        </a:p>
      </dsp:txBody>
      <dsp:txXfrm>
        <a:off x="1296486" y="479"/>
        <a:ext cx="4800599" cy="1122499"/>
      </dsp:txXfrm>
    </dsp:sp>
    <dsp:sp modelId="{30ACDF86-F0C2-4009-BFA0-CBDF61B3C653}">
      <dsp:nvSpPr>
        <dsp:cNvPr id="0" name=""/>
        <dsp:cNvSpPr/>
      </dsp:nvSpPr>
      <dsp:spPr>
        <a:xfrm>
          <a:off x="6097085" y="479"/>
          <a:ext cx="4570912" cy="1122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798" tIns="118798" rIns="118798" bIns="118798" numCol="1" spcCol="1270" anchor="ctr" anchorCtr="0">
          <a:noAutofit/>
        </a:bodyPr>
        <a:lstStyle/>
        <a:p>
          <a:pPr marL="0" lvl="0" indent="0" algn="l" defTabSz="577850">
            <a:lnSpc>
              <a:spcPct val="90000"/>
            </a:lnSpc>
            <a:spcBef>
              <a:spcPct val="0"/>
            </a:spcBef>
            <a:spcAft>
              <a:spcPct val="35000"/>
            </a:spcAft>
            <a:buNone/>
          </a:pPr>
          <a:r>
            <a:rPr lang="en-US" sz="1300" b="0" kern="1200"/>
            <a:t>Meta-analysis of AAC for challenging behavior (+/- ASD) = effect size 0.88</a:t>
          </a:r>
          <a:endParaRPr lang="en-US" sz="1300" kern="1200"/>
        </a:p>
      </dsp:txBody>
      <dsp:txXfrm>
        <a:off x="6097085" y="479"/>
        <a:ext cx="4570912" cy="1122499"/>
      </dsp:txXfrm>
    </dsp:sp>
    <dsp:sp modelId="{1545BA42-33CE-403A-9D55-93E941AD0F58}">
      <dsp:nvSpPr>
        <dsp:cNvPr id="0" name=""/>
        <dsp:cNvSpPr/>
      </dsp:nvSpPr>
      <dsp:spPr>
        <a:xfrm>
          <a:off x="0" y="1403603"/>
          <a:ext cx="10667998" cy="1122499"/>
        </a:xfrm>
        <a:prstGeom prst="roundRect">
          <a:avLst>
            <a:gd name="adj" fmla="val 10000"/>
          </a:avLst>
        </a:prstGeom>
        <a:solidFill>
          <a:schemeClr val="accent6"/>
        </a:solidFill>
        <a:ln>
          <a:noFill/>
        </a:ln>
        <a:effectLst/>
      </dsp:spPr>
      <dsp:style>
        <a:lnRef idx="0">
          <a:scrgbClr r="0" g="0" b="0"/>
        </a:lnRef>
        <a:fillRef idx="1">
          <a:scrgbClr r="0" g="0" b="0"/>
        </a:fillRef>
        <a:effectRef idx="0">
          <a:scrgbClr r="0" g="0" b="0"/>
        </a:effectRef>
        <a:fontRef idx="minor"/>
      </dsp:style>
    </dsp:sp>
    <dsp:sp modelId="{FD9B7D2B-B245-486A-AB11-9DF5531CDC5B}">
      <dsp:nvSpPr>
        <dsp:cNvPr id="0" name=""/>
        <dsp:cNvSpPr/>
      </dsp:nvSpPr>
      <dsp:spPr>
        <a:xfrm>
          <a:off x="339555" y="1656165"/>
          <a:ext cx="617374" cy="61737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E12F287-5EF2-4E25-A94F-3FF7D5BF81C0}">
      <dsp:nvSpPr>
        <dsp:cNvPr id="0" name=""/>
        <dsp:cNvSpPr/>
      </dsp:nvSpPr>
      <dsp:spPr>
        <a:xfrm>
          <a:off x="1296486" y="1403603"/>
          <a:ext cx="4800599" cy="1122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798" tIns="118798" rIns="118798" bIns="118798" numCol="1" spcCol="1270" anchor="ctr" anchorCtr="0">
          <a:noAutofit/>
        </a:bodyPr>
        <a:lstStyle/>
        <a:p>
          <a:pPr marL="0" lvl="0" indent="0" algn="l" defTabSz="933450">
            <a:lnSpc>
              <a:spcPct val="90000"/>
            </a:lnSpc>
            <a:spcBef>
              <a:spcPct val="0"/>
            </a:spcBef>
            <a:spcAft>
              <a:spcPct val="35000"/>
            </a:spcAft>
            <a:buNone/>
          </a:pPr>
          <a:r>
            <a:rPr lang="en-US" sz="2100" b="1" kern="1200"/>
            <a:t>Functional Communication Training (FCT)</a:t>
          </a:r>
          <a:endParaRPr lang="en-US" sz="2100" kern="1200"/>
        </a:p>
      </dsp:txBody>
      <dsp:txXfrm>
        <a:off x="1296486" y="1403603"/>
        <a:ext cx="4800599" cy="1122499"/>
      </dsp:txXfrm>
    </dsp:sp>
    <dsp:sp modelId="{3FF180C9-4480-46EC-835D-2B42ED665FCB}">
      <dsp:nvSpPr>
        <dsp:cNvPr id="0" name=""/>
        <dsp:cNvSpPr/>
      </dsp:nvSpPr>
      <dsp:spPr>
        <a:xfrm>
          <a:off x="6097085" y="1403603"/>
          <a:ext cx="4570912" cy="1122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798" tIns="118798" rIns="118798" bIns="118798" numCol="1" spcCol="1270" anchor="ctr" anchorCtr="0">
          <a:noAutofit/>
        </a:bodyPr>
        <a:lstStyle/>
        <a:p>
          <a:pPr marL="0" lvl="0" indent="0" algn="l" defTabSz="577850">
            <a:lnSpc>
              <a:spcPct val="90000"/>
            </a:lnSpc>
            <a:spcBef>
              <a:spcPct val="0"/>
            </a:spcBef>
            <a:spcAft>
              <a:spcPct val="35000"/>
            </a:spcAft>
            <a:buNone/>
          </a:pPr>
          <a:r>
            <a:rPr lang="en-US" sz="1300" b="0" kern="1200"/>
            <a:t>Children trained to initiate communication with specific communication strategies to replace problem behaviors that serve the same function</a:t>
          </a:r>
          <a:endParaRPr lang="en-US" sz="1300" kern="1200"/>
        </a:p>
        <a:p>
          <a:pPr marL="0" lvl="0" indent="0" algn="l" defTabSz="577850">
            <a:lnSpc>
              <a:spcPct val="90000"/>
            </a:lnSpc>
            <a:spcBef>
              <a:spcPct val="0"/>
            </a:spcBef>
            <a:spcAft>
              <a:spcPct val="35000"/>
            </a:spcAft>
            <a:buNone/>
          </a:pPr>
          <a:r>
            <a:rPr lang="en-US" sz="1300" b="0" kern="1200"/>
            <a:t>Studies showing higher effect sizes</a:t>
          </a:r>
          <a:endParaRPr lang="en-US" sz="1300" kern="1200"/>
        </a:p>
      </dsp:txBody>
      <dsp:txXfrm>
        <a:off x="6097085" y="1403603"/>
        <a:ext cx="4570912" cy="1122499"/>
      </dsp:txXfrm>
    </dsp:sp>
    <dsp:sp modelId="{F3C46886-81F3-4253-B75D-953D19E7F325}">
      <dsp:nvSpPr>
        <dsp:cNvPr id="0" name=""/>
        <dsp:cNvSpPr/>
      </dsp:nvSpPr>
      <dsp:spPr>
        <a:xfrm>
          <a:off x="0" y="2806727"/>
          <a:ext cx="10667998" cy="1122499"/>
        </a:xfrm>
        <a:prstGeom prst="roundRect">
          <a:avLst>
            <a:gd name="adj" fmla="val 10000"/>
          </a:avLst>
        </a:prstGeom>
        <a:solidFill>
          <a:schemeClr val="accent6"/>
        </a:solidFill>
        <a:ln>
          <a:noFill/>
        </a:ln>
        <a:effectLst/>
      </dsp:spPr>
      <dsp:style>
        <a:lnRef idx="0">
          <a:scrgbClr r="0" g="0" b="0"/>
        </a:lnRef>
        <a:fillRef idx="1">
          <a:scrgbClr r="0" g="0" b="0"/>
        </a:fillRef>
        <a:effectRef idx="0">
          <a:scrgbClr r="0" g="0" b="0"/>
        </a:effectRef>
        <a:fontRef idx="minor"/>
      </dsp:style>
    </dsp:sp>
    <dsp:sp modelId="{FECC382F-F0D2-43EF-A082-ECD0481E2B19}">
      <dsp:nvSpPr>
        <dsp:cNvPr id="0" name=""/>
        <dsp:cNvSpPr/>
      </dsp:nvSpPr>
      <dsp:spPr>
        <a:xfrm>
          <a:off x="339555" y="3059289"/>
          <a:ext cx="617374" cy="61737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9F91DAD-31BB-4982-97DA-DAAC37114F66}">
      <dsp:nvSpPr>
        <dsp:cNvPr id="0" name=""/>
        <dsp:cNvSpPr/>
      </dsp:nvSpPr>
      <dsp:spPr>
        <a:xfrm>
          <a:off x="1296486" y="2806727"/>
          <a:ext cx="4800599" cy="1122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798" tIns="118798" rIns="118798" bIns="118798" numCol="1" spcCol="1270" anchor="ctr" anchorCtr="0">
          <a:noAutofit/>
        </a:bodyPr>
        <a:lstStyle/>
        <a:p>
          <a:pPr marL="0" lvl="0" indent="0" algn="l" defTabSz="933450">
            <a:lnSpc>
              <a:spcPct val="90000"/>
            </a:lnSpc>
            <a:spcBef>
              <a:spcPct val="0"/>
            </a:spcBef>
            <a:spcAft>
              <a:spcPct val="35000"/>
            </a:spcAft>
            <a:buNone/>
          </a:pPr>
          <a:r>
            <a:rPr lang="en-US" sz="2100" b="1" kern="1200"/>
            <a:t>Teaching theory of mind skills</a:t>
          </a:r>
          <a:endParaRPr lang="en-US" sz="2100" kern="1200"/>
        </a:p>
      </dsp:txBody>
      <dsp:txXfrm>
        <a:off x="1296486" y="2806727"/>
        <a:ext cx="4800599" cy="1122499"/>
      </dsp:txXfrm>
    </dsp:sp>
    <dsp:sp modelId="{B1783C3E-606B-44DF-9270-34B258B3C86F}">
      <dsp:nvSpPr>
        <dsp:cNvPr id="0" name=""/>
        <dsp:cNvSpPr/>
      </dsp:nvSpPr>
      <dsp:spPr>
        <a:xfrm>
          <a:off x="6097085" y="2806727"/>
          <a:ext cx="4570912" cy="1122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798" tIns="118798" rIns="118798" bIns="118798" numCol="1" spcCol="1270" anchor="ctr" anchorCtr="0">
          <a:noAutofit/>
        </a:bodyPr>
        <a:lstStyle/>
        <a:p>
          <a:pPr marL="0" lvl="0" indent="0" algn="l" defTabSz="577850">
            <a:lnSpc>
              <a:spcPct val="90000"/>
            </a:lnSpc>
            <a:spcBef>
              <a:spcPct val="0"/>
            </a:spcBef>
            <a:spcAft>
              <a:spcPct val="35000"/>
            </a:spcAft>
            <a:buNone/>
          </a:pPr>
          <a:r>
            <a:rPr lang="en-US" sz="1300" b="0" kern="1200"/>
            <a:t>Little evidence of ability to generalize skills or maintain across time/settings</a:t>
          </a:r>
          <a:endParaRPr lang="en-US" sz="1300" kern="1200"/>
        </a:p>
      </dsp:txBody>
      <dsp:txXfrm>
        <a:off x="6097085" y="2806727"/>
        <a:ext cx="4570912" cy="112249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2AB81-881A-9F42-8F40-9C24A8BB5FA8}">
      <dsp:nvSpPr>
        <dsp:cNvPr id="0" name=""/>
        <dsp:cNvSpPr/>
      </dsp:nvSpPr>
      <dsp:spPr>
        <a:xfrm>
          <a:off x="0" y="349219"/>
          <a:ext cx="10667998" cy="7095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7955" tIns="354076" rIns="827955"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latin typeface="Arial" panose="020B0604020202020204" pitchFamily="34" charset="0"/>
              <a:cs typeface="Arial" panose="020B0604020202020204" pitchFamily="34" charset="0"/>
            </a:rPr>
            <a:t>Differential reinforcement of incompatible behaviors </a:t>
          </a:r>
        </a:p>
      </dsp:txBody>
      <dsp:txXfrm>
        <a:off x="0" y="349219"/>
        <a:ext cx="10667998" cy="709537"/>
      </dsp:txXfrm>
    </dsp:sp>
    <dsp:sp modelId="{CE978E6A-0C6C-2B49-B913-C69424750892}">
      <dsp:nvSpPr>
        <dsp:cNvPr id="0" name=""/>
        <dsp:cNvSpPr/>
      </dsp:nvSpPr>
      <dsp:spPr>
        <a:xfrm>
          <a:off x="533399" y="98299"/>
          <a:ext cx="7467598"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257" tIns="0" rIns="282257" bIns="0" numCol="1" spcCol="1270" anchor="ctr" anchorCtr="0">
          <a:noAutofit/>
        </a:bodyPr>
        <a:lstStyle/>
        <a:p>
          <a:pPr marL="0" lvl="0" indent="0" algn="l" defTabSz="755650">
            <a:lnSpc>
              <a:spcPct val="90000"/>
            </a:lnSpc>
            <a:spcBef>
              <a:spcPct val="0"/>
            </a:spcBef>
            <a:spcAft>
              <a:spcPct val="35000"/>
            </a:spcAft>
            <a:buNone/>
          </a:pPr>
          <a:r>
            <a:rPr lang="en-US" sz="1700" b="1" kern="1200">
              <a:latin typeface="Arial" panose="020B0604020202020204" pitchFamily="34" charset="0"/>
              <a:cs typeface="Arial" panose="020B0604020202020204" pitchFamily="34" charset="0"/>
            </a:rPr>
            <a:t>Behavior enhancement (accelerating) procedures </a:t>
          </a:r>
          <a:endParaRPr lang="en-US" sz="1700" kern="1200">
            <a:latin typeface="Arial" panose="020B0604020202020204" pitchFamily="34" charset="0"/>
            <a:cs typeface="Arial" panose="020B0604020202020204" pitchFamily="34" charset="0"/>
          </a:endParaRPr>
        </a:p>
      </dsp:txBody>
      <dsp:txXfrm>
        <a:off x="557897" y="122797"/>
        <a:ext cx="7418602" cy="452844"/>
      </dsp:txXfrm>
    </dsp:sp>
    <dsp:sp modelId="{B72EEDA1-8CDC-9747-8D07-46A79A47A760}">
      <dsp:nvSpPr>
        <dsp:cNvPr id="0" name=""/>
        <dsp:cNvSpPr/>
      </dsp:nvSpPr>
      <dsp:spPr>
        <a:xfrm>
          <a:off x="0" y="1401477"/>
          <a:ext cx="10667998" cy="273104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7955" tIns="354076" rIns="827955"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latin typeface="Arial" panose="020B0604020202020204" pitchFamily="34" charset="0"/>
              <a:cs typeface="Arial" panose="020B0604020202020204" pitchFamily="34" charset="0"/>
            </a:rPr>
            <a:t>Used in combination with differential reinforcement, and positive reinforcement given if undesired behavior is not exhibited in a predetermined interval</a:t>
          </a:r>
        </a:p>
        <a:p>
          <a:pPr marL="171450" lvl="1" indent="-171450" algn="l" defTabSz="755650">
            <a:lnSpc>
              <a:spcPct val="90000"/>
            </a:lnSpc>
            <a:spcBef>
              <a:spcPct val="0"/>
            </a:spcBef>
            <a:spcAft>
              <a:spcPct val="15000"/>
            </a:spcAft>
            <a:buChar char="•"/>
          </a:pPr>
          <a:r>
            <a:rPr lang="en-US" sz="1700" kern="1200">
              <a:latin typeface="Arial" panose="020B0604020202020204" pitchFamily="34" charset="0"/>
              <a:cs typeface="Arial" panose="020B0604020202020204" pitchFamily="34" charset="0"/>
            </a:rPr>
            <a:t>Positive Behavioral Support plan for the behaviors you want to see are typically most effective.</a:t>
          </a:r>
        </a:p>
        <a:p>
          <a:pPr marL="171450" lvl="1" indent="-171450" algn="l" defTabSz="755650">
            <a:lnSpc>
              <a:spcPct val="90000"/>
            </a:lnSpc>
            <a:spcBef>
              <a:spcPct val="0"/>
            </a:spcBef>
            <a:spcAft>
              <a:spcPct val="15000"/>
            </a:spcAft>
            <a:buChar char="•"/>
          </a:pPr>
          <a:r>
            <a:rPr lang="en-US" sz="1700" kern="1200">
              <a:latin typeface="Arial" panose="020B0604020202020204" pitchFamily="34" charset="0"/>
              <a:cs typeface="Arial" panose="020B0604020202020204" pitchFamily="34" charset="0"/>
            </a:rPr>
            <a:t>Positive punishment has been used</a:t>
          </a:r>
        </a:p>
        <a:p>
          <a:pPr marL="342900" lvl="2" indent="-171450" algn="l" defTabSz="755650">
            <a:lnSpc>
              <a:spcPct val="90000"/>
            </a:lnSpc>
            <a:spcBef>
              <a:spcPct val="0"/>
            </a:spcBef>
            <a:spcAft>
              <a:spcPct val="15000"/>
            </a:spcAft>
            <a:buChar char="•"/>
          </a:pPr>
          <a:r>
            <a:rPr lang="en-US" sz="1700" kern="1200">
              <a:latin typeface="Arial" panose="020B0604020202020204" pitchFamily="34" charset="0"/>
              <a:cs typeface="Arial" panose="020B0604020202020204" pitchFamily="34" charset="0"/>
            </a:rPr>
            <a:t>Verbal reprimand, ammonia capsules, mist spray</a:t>
          </a:r>
        </a:p>
        <a:p>
          <a:pPr marL="342900" lvl="2" indent="-171450" algn="l" defTabSz="755650">
            <a:lnSpc>
              <a:spcPct val="90000"/>
            </a:lnSpc>
            <a:spcBef>
              <a:spcPct val="0"/>
            </a:spcBef>
            <a:spcAft>
              <a:spcPct val="15000"/>
            </a:spcAft>
            <a:buChar char="•"/>
          </a:pPr>
          <a:r>
            <a:rPr lang="en-US" sz="1700" kern="1200">
              <a:latin typeface="Arial" panose="020B0604020202020204" pitchFamily="34" charset="0"/>
              <a:cs typeface="Arial" panose="020B0604020202020204" pitchFamily="34" charset="0"/>
            </a:rPr>
            <a:t>Short-term efficacy, questionable generalizability, criticized </a:t>
          </a:r>
        </a:p>
        <a:p>
          <a:pPr marL="342900" lvl="2" indent="-171450" algn="l" defTabSz="755650">
            <a:lnSpc>
              <a:spcPct val="90000"/>
            </a:lnSpc>
            <a:spcBef>
              <a:spcPct val="0"/>
            </a:spcBef>
            <a:spcAft>
              <a:spcPct val="15000"/>
            </a:spcAft>
            <a:buChar char="•"/>
          </a:pPr>
          <a:r>
            <a:rPr lang="en-US" sz="1700" kern="1200">
              <a:latin typeface="Arial" panose="020B0604020202020204" pitchFamily="34" charset="0"/>
              <a:cs typeface="Arial" panose="020B0604020202020204" pitchFamily="34" charset="0"/>
            </a:rPr>
            <a:t>Typically reserved for the most dangerous behaviors</a:t>
          </a:r>
        </a:p>
        <a:p>
          <a:pPr marL="342900" lvl="2" indent="-171450" algn="l" defTabSz="755650">
            <a:lnSpc>
              <a:spcPct val="90000"/>
            </a:lnSpc>
            <a:spcBef>
              <a:spcPct val="0"/>
            </a:spcBef>
            <a:spcAft>
              <a:spcPct val="15000"/>
            </a:spcAft>
            <a:buChar char="•"/>
          </a:pPr>
          <a:r>
            <a:rPr lang="en-US" sz="1700" kern="1200">
              <a:latin typeface="Arial" panose="020B0604020202020204" pitchFamily="34" charset="0"/>
              <a:cs typeface="Arial" panose="020B0604020202020204" pitchFamily="34" charset="0"/>
            </a:rPr>
            <a:t>Rarely used </a:t>
          </a:r>
        </a:p>
      </dsp:txBody>
      <dsp:txXfrm>
        <a:off x="0" y="1401477"/>
        <a:ext cx="10667998" cy="2731049"/>
      </dsp:txXfrm>
    </dsp:sp>
    <dsp:sp modelId="{F9CC6991-7679-1646-81AC-00E2A7131904}">
      <dsp:nvSpPr>
        <dsp:cNvPr id="0" name=""/>
        <dsp:cNvSpPr/>
      </dsp:nvSpPr>
      <dsp:spPr>
        <a:xfrm>
          <a:off x="533399" y="1150557"/>
          <a:ext cx="7467598"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257" tIns="0" rIns="282257" bIns="0" numCol="1" spcCol="1270" anchor="ctr" anchorCtr="0">
          <a:noAutofit/>
        </a:bodyPr>
        <a:lstStyle/>
        <a:p>
          <a:pPr marL="0" lvl="0" indent="0" algn="l" defTabSz="755650">
            <a:lnSpc>
              <a:spcPct val="90000"/>
            </a:lnSpc>
            <a:spcBef>
              <a:spcPct val="0"/>
            </a:spcBef>
            <a:spcAft>
              <a:spcPct val="35000"/>
            </a:spcAft>
            <a:buNone/>
          </a:pPr>
          <a:r>
            <a:rPr lang="en-US" sz="1700" b="1" kern="1200">
              <a:latin typeface="Arial" panose="020B0604020202020204" pitchFamily="34" charset="0"/>
              <a:cs typeface="Arial" panose="020B0604020202020204" pitchFamily="34" charset="0"/>
            </a:rPr>
            <a:t>Behavior reduction (decelerating) procedures</a:t>
          </a:r>
          <a:endParaRPr lang="en-US" sz="1700" kern="1200">
            <a:latin typeface="Arial" panose="020B0604020202020204" pitchFamily="34" charset="0"/>
            <a:cs typeface="Arial" panose="020B0604020202020204" pitchFamily="34" charset="0"/>
          </a:endParaRPr>
        </a:p>
      </dsp:txBody>
      <dsp:txXfrm>
        <a:off x="557897" y="1175055"/>
        <a:ext cx="7418602" cy="45284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D9F622F8-1824-4338-8C3C-5529D3BDEF4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30723" name="Rectangle 3">
            <a:extLst>
              <a:ext uri="{FF2B5EF4-FFF2-40B4-BE49-F238E27FC236}">
                <a16:creationId xmlns:a16="http://schemas.microsoft.com/office/drawing/2014/main" id="{618DDD53-BB38-4118-BC75-9CE27D49C55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14340" name="Rectangle 4">
            <a:extLst>
              <a:ext uri="{FF2B5EF4-FFF2-40B4-BE49-F238E27FC236}">
                <a16:creationId xmlns:a16="http://schemas.microsoft.com/office/drawing/2014/main" id="{6C03B6F7-B1AE-4118-ABA2-FFEC9B8F0E9C}"/>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a:extLst>
              <a:ext uri="{FF2B5EF4-FFF2-40B4-BE49-F238E27FC236}">
                <a16:creationId xmlns:a16="http://schemas.microsoft.com/office/drawing/2014/main" id="{646F5356-BDE8-43C1-9587-85323D02B191}"/>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a:extLst>
              <a:ext uri="{FF2B5EF4-FFF2-40B4-BE49-F238E27FC236}">
                <a16:creationId xmlns:a16="http://schemas.microsoft.com/office/drawing/2014/main" id="{89912C35-11A9-4DA7-8476-F1823F658CAA}"/>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30727" name="Rectangle 7">
            <a:extLst>
              <a:ext uri="{FF2B5EF4-FFF2-40B4-BE49-F238E27FC236}">
                <a16:creationId xmlns:a16="http://schemas.microsoft.com/office/drawing/2014/main" id="{7180ED79-CEC3-4FB9-B511-8597B20A0C10}"/>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DEB7EE2-04A2-4FB2-9625-C9C73AC4D32F}"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1</a:t>
            </a:fld>
            <a:endParaRPr lang="en-US" altLang="en-US" dirty="0"/>
          </a:p>
        </p:txBody>
      </p:sp>
    </p:spTree>
    <p:extLst>
      <p:ext uri="{BB962C8B-B14F-4D97-AF65-F5344CB8AC3E}">
        <p14:creationId xmlns:p14="http://schemas.microsoft.com/office/powerpoint/2010/main" val="3368481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a:extLst>
              <a:ext uri="{FF2B5EF4-FFF2-40B4-BE49-F238E27FC236}">
                <a16:creationId xmlns:a16="http://schemas.microsoft.com/office/drawing/2014/main" id="{1EF2BDE5-445A-6C8F-80A0-E047ED9EC743}"/>
              </a:ext>
            </a:extLst>
          </p:cNvPr>
          <p:cNvSpPr>
            <a:spLocks noGrp="1" noRot="1" noChangeAspect="1" noChangeArrowheads="1" noTextEdit="1"/>
          </p:cNvSpPr>
          <p:nvPr>
            <p:ph type="sldImg"/>
          </p:nvPr>
        </p:nvSpPr>
        <p:spPr>
          <a:ln/>
        </p:spPr>
      </p:sp>
      <p:sp>
        <p:nvSpPr>
          <p:cNvPr id="6147" name="Notes Placeholder 2">
            <a:extLst>
              <a:ext uri="{FF2B5EF4-FFF2-40B4-BE49-F238E27FC236}">
                <a16:creationId xmlns:a16="http://schemas.microsoft.com/office/drawing/2014/main" id="{06BC1C8F-D0FD-9858-177E-10A4E44EAA5C}"/>
              </a:ext>
            </a:extLst>
          </p:cNvPr>
          <p:cNvSpPr>
            <a:spLocks noGrp="1"/>
          </p:cNvSpPr>
          <p:nvPr>
            <p:ph type="body" idx="1"/>
          </p:nvPr>
        </p:nvSpPr>
        <p:spPr/>
        <p:txBody>
          <a:bodyPr/>
          <a:lstStyle/>
          <a:p>
            <a:pPr>
              <a:defRPr/>
            </a:pPr>
            <a:endParaRPr lang="en-US">
              <a:cs typeface="+mn-cs"/>
            </a:endParaRPr>
          </a:p>
        </p:txBody>
      </p:sp>
      <p:sp>
        <p:nvSpPr>
          <p:cNvPr id="17411" name="Slide Number Placeholder 3">
            <a:extLst>
              <a:ext uri="{FF2B5EF4-FFF2-40B4-BE49-F238E27FC236}">
                <a16:creationId xmlns:a16="http://schemas.microsoft.com/office/drawing/2014/main" id="{3920B777-2AAE-FDC3-D784-DA936A234071}"/>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CA12125-ECD2-0C44-A4BB-CA54EE4E8379}" type="slidenum">
              <a:rPr lang="en-US" altLang="en-US"/>
              <a:pPr/>
              <a:t>2</a:t>
            </a:fld>
            <a:endParaRPr lang="en-US" altLang="en-US"/>
          </a:p>
        </p:txBody>
      </p:sp>
    </p:spTree>
    <p:extLst>
      <p:ext uri="{BB962C8B-B14F-4D97-AF65-F5344CB8AC3E}">
        <p14:creationId xmlns:p14="http://schemas.microsoft.com/office/powerpoint/2010/main" val="526411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34</a:t>
            </a:fld>
            <a:endParaRPr lang="en-US" altLang="en-US" dirty="0"/>
          </a:p>
        </p:txBody>
      </p:sp>
    </p:spTree>
    <p:extLst>
      <p:ext uri="{BB962C8B-B14F-4D97-AF65-F5344CB8AC3E}">
        <p14:creationId xmlns:p14="http://schemas.microsoft.com/office/powerpoint/2010/main" val="14490157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35</a:t>
            </a:fld>
            <a:endParaRPr lang="en-US" altLang="en-US" dirty="0"/>
          </a:p>
        </p:txBody>
      </p:sp>
    </p:spTree>
    <p:extLst>
      <p:ext uri="{BB962C8B-B14F-4D97-AF65-F5344CB8AC3E}">
        <p14:creationId xmlns:p14="http://schemas.microsoft.com/office/powerpoint/2010/main" val="1012073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38</a:t>
            </a:fld>
            <a:endParaRPr lang="en-US" altLang="en-US" dirty="0"/>
          </a:p>
        </p:txBody>
      </p:sp>
    </p:spTree>
    <p:extLst>
      <p:ext uri="{BB962C8B-B14F-4D97-AF65-F5344CB8AC3E}">
        <p14:creationId xmlns:p14="http://schemas.microsoft.com/office/powerpoint/2010/main" val="581066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39</a:t>
            </a:fld>
            <a:endParaRPr lang="en-US" altLang="en-US" dirty="0"/>
          </a:p>
        </p:txBody>
      </p:sp>
    </p:spTree>
    <p:extLst>
      <p:ext uri="{BB962C8B-B14F-4D97-AF65-F5344CB8AC3E}">
        <p14:creationId xmlns:p14="http://schemas.microsoft.com/office/powerpoint/2010/main" val="2484875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40</a:t>
            </a:fld>
            <a:endParaRPr lang="en-US" altLang="en-US" dirty="0"/>
          </a:p>
        </p:txBody>
      </p:sp>
    </p:spTree>
    <p:extLst>
      <p:ext uri="{BB962C8B-B14F-4D97-AF65-F5344CB8AC3E}">
        <p14:creationId xmlns:p14="http://schemas.microsoft.com/office/powerpoint/2010/main" val="1506271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Include strategies and interventions you used, how the patient responded, and any ongoing treatment, maintenance, or goals for the future.</a:t>
            </a:r>
          </a:p>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41</a:t>
            </a:fld>
            <a:endParaRPr lang="en-US" altLang="en-US" dirty="0"/>
          </a:p>
        </p:txBody>
      </p:sp>
    </p:spTree>
    <p:extLst>
      <p:ext uri="{BB962C8B-B14F-4D97-AF65-F5344CB8AC3E}">
        <p14:creationId xmlns:p14="http://schemas.microsoft.com/office/powerpoint/2010/main" val="560807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a:extLst>
              <a:ext uri="{FF2B5EF4-FFF2-40B4-BE49-F238E27FC236}">
                <a16:creationId xmlns:a16="http://schemas.microsoft.com/office/drawing/2014/main" id="{CA2319C2-B9DB-FCF4-2D01-58F435B82773}"/>
              </a:ext>
            </a:extLst>
          </p:cNvPr>
          <p:cNvSpPr>
            <a:spLocks noGrp="1" noRot="1" noChangeAspect="1" noChangeArrowheads="1" noTextEdit="1"/>
          </p:cNvSpPr>
          <p:nvPr>
            <p:ph type="sldImg"/>
          </p:nvPr>
        </p:nvSpPr>
        <p:spPr>
          <a:ln/>
        </p:spPr>
      </p:sp>
      <p:sp>
        <p:nvSpPr>
          <p:cNvPr id="149507" name="Notes Placeholder 2">
            <a:extLst>
              <a:ext uri="{FF2B5EF4-FFF2-40B4-BE49-F238E27FC236}">
                <a16:creationId xmlns:a16="http://schemas.microsoft.com/office/drawing/2014/main" id="{41978CD7-1389-7F05-5783-B5787DAB0A91}"/>
              </a:ext>
            </a:extLst>
          </p:cNvPr>
          <p:cNvSpPr>
            <a:spLocks noGrp="1"/>
          </p:cNvSpPr>
          <p:nvPr>
            <p:ph type="body" idx="1"/>
          </p:nvPr>
        </p:nvSpPr>
        <p:spPr/>
        <p:txBody>
          <a:bodyPr/>
          <a:lstStyle/>
          <a:p>
            <a:pPr>
              <a:defRPr/>
            </a:pPr>
            <a:endParaRPr lang="en-US">
              <a:cs typeface="+mn-cs"/>
            </a:endParaRPr>
          </a:p>
        </p:txBody>
      </p:sp>
      <p:sp>
        <p:nvSpPr>
          <p:cNvPr id="89091" name="Slide Number Placeholder 3">
            <a:extLst>
              <a:ext uri="{FF2B5EF4-FFF2-40B4-BE49-F238E27FC236}">
                <a16:creationId xmlns:a16="http://schemas.microsoft.com/office/drawing/2014/main" id="{A5AC81E6-D439-EFAC-58EA-1E9A6E39AF23}"/>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3557100-3304-D442-9868-A86780A53EB0}" type="slidenum">
              <a:rPr lang="en-US" altLang="en-US"/>
              <a:pPr/>
              <a:t>42</a:t>
            </a:fld>
            <a:endParaRPr lang="en-US" altLang="en-US"/>
          </a:p>
        </p:txBody>
      </p:sp>
    </p:spTree>
    <p:extLst>
      <p:ext uri="{BB962C8B-B14F-4D97-AF65-F5344CB8AC3E}">
        <p14:creationId xmlns:p14="http://schemas.microsoft.com/office/powerpoint/2010/main" val="3284868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7964CB-E75A-4A03-88D3-6A48EF650A09}"/>
              </a:ext>
            </a:extLst>
          </p:cNvPr>
          <p:cNvSpPr>
            <a:spLocks noGrp="1"/>
          </p:cNvSpPr>
          <p:nvPr>
            <p:ph type="title" hasCustomPrompt="1"/>
          </p:nvPr>
        </p:nvSpPr>
        <p:spPr>
          <a:xfrm>
            <a:off x="5442012" y="2766219"/>
            <a:ext cx="6220101" cy="1325563"/>
          </a:xfrm>
          <a:prstGeom prst="rect">
            <a:avLst/>
          </a:prstGeom>
        </p:spPr>
        <p:txBody>
          <a:bodyPr/>
          <a:lstStyle>
            <a:lvl1pPr>
              <a:defRPr b="1"/>
            </a:lvl1pPr>
          </a:lstStyle>
          <a:p>
            <a:r>
              <a:rPr lang="en-US" dirty="0"/>
              <a:t>Insert title here</a:t>
            </a:r>
          </a:p>
        </p:txBody>
      </p:sp>
      <p:pic>
        <p:nvPicPr>
          <p:cNvPr id="6" name="Picture Placeholder 9" descr="Bright, colorful geometric pattern ">
            <a:extLst>
              <a:ext uri="{FF2B5EF4-FFF2-40B4-BE49-F238E27FC236}">
                <a16:creationId xmlns:a16="http://schemas.microsoft.com/office/drawing/2014/main" id="{47BA4775-9232-44C1-8851-04B6753110FE}"/>
              </a:ext>
            </a:extLst>
          </p:cNvPr>
          <p:cNvPicPr>
            <a:picLocks noChangeAspect="1"/>
          </p:cNvPicPr>
          <p:nvPr userDrawn="1"/>
        </p:nvPicPr>
        <p:blipFill rotWithShape="1">
          <a:blip/>
          <a:srcRect l="24" r="24"/>
          <a:stretch/>
        </p:blipFill>
        <p:spPr>
          <a:xfrm>
            <a:off x="-9236" y="0"/>
            <a:ext cx="4749282" cy="6858000"/>
          </a:xfrm>
          <a:prstGeom prst="rect">
            <a:avLst/>
          </a:prstGeom>
        </p:spPr>
      </p:pic>
    </p:spTree>
    <p:extLst>
      <p:ext uri="{BB962C8B-B14F-4D97-AF65-F5344CB8AC3E}">
        <p14:creationId xmlns:p14="http://schemas.microsoft.com/office/powerpoint/2010/main" val="1440679267"/>
      </p:ext>
    </p:extLst>
  </p:cSld>
  <p:clrMapOvr>
    <a:masterClrMapping/>
  </p:clrMapOvr>
  <p:extLst>
    <p:ext uri="{DCECCB84-F9BA-43D5-87BE-67443E8EF086}">
      <p15:sldGuideLst xmlns:p15="http://schemas.microsoft.com/office/powerpoint/2012/main">
        <p15:guide id="1" pos="28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eft Pattern Content Orange Titl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668F4E-0433-49FD-9D92-3B60E9B0AEE6}"/>
              </a:ext>
            </a:extLst>
          </p:cNvPr>
          <p:cNvSpPr>
            <a:spLocks noGrp="1"/>
          </p:cNvSpPr>
          <p:nvPr>
            <p:ph type="title" hasCustomPrompt="1"/>
          </p:nvPr>
        </p:nvSpPr>
        <p:spPr>
          <a:xfrm>
            <a:off x="5199742" y="715961"/>
            <a:ext cx="6477000" cy="1189037"/>
          </a:xfrm>
          <a:prstGeom prst="rect">
            <a:avLst/>
          </a:prstGeom>
        </p:spPr>
        <p:txBody>
          <a:bodyPr anchor="t">
            <a:normAutofit/>
          </a:bodyPr>
          <a:lstStyle>
            <a:lvl1pPr>
              <a:spcBef>
                <a:spcPts val="1000"/>
              </a:spcBef>
              <a:defRPr sz="4000" b="1" spc="-50" baseline="0">
                <a:solidFill>
                  <a:schemeClr val="bg2"/>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5199743" y="1905000"/>
            <a:ext cx="6477000" cy="3276600"/>
          </a:xfrm>
          <a:prstGeom prst="rect">
            <a:avLst/>
          </a:prstGeom>
        </p:spPr>
        <p:txBody>
          <a:bodyPr/>
          <a:lstStyle>
            <a:lvl1pPr marL="0" indent="0">
              <a:lnSpc>
                <a:spcPct val="100000"/>
              </a:lnSpc>
              <a:buNone/>
              <a:defRPr sz="1800" b="1">
                <a:solidFill>
                  <a:schemeClr val="bg1"/>
                </a:solidFill>
              </a:defRPr>
            </a:lvl1pPr>
            <a:lvl2pPr marL="228600" indent="-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5" name="Picture Placeholder 13" descr="Bright, colorful geometric pattern ">
            <a:extLst>
              <a:ext uri="{FF2B5EF4-FFF2-40B4-BE49-F238E27FC236}">
                <a16:creationId xmlns:a16="http://schemas.microsoft.com/office/drawing/2014/main" id="{0E92939E-CAD0-4B0D-A39F-10B9B25E144D}"/>
              </a:ext>
            </a:extLst>
          </p:cNvPr>
          <p:cNvPicPr>
            <a:picLocks noChangeAspect="1"/>
          </p:cNvPicPr>
          <p:nvPr userDrawn="1"/>
        </p:nvPicPr>
        <p:blipFill rotWithShape="1">
          <a:blip/>
          <a:srcRect l="34" r="34"/>
          <a:stretch/>
        </p:blipFill>
        <p:spPr>
          <a:xfrm>
            <a:off x="0" y="0"/>
            <a:ext cx="4767943" cy="6858000"/>
          </a:xfrm>
          <a:prstGeom prst="rect">
            <a:avLst/>
          </a:prstGeom>
        </p:spPr>
      </p:pic>
    </p:spTree>
    <p:extLst>
      <p:ext uri="{BB962C8B-B14F-4D97-AF65-F5344CB8AC3E}">
        <p14:creationId xmlns:p14="http://schemas.microsoft.com/office/powerpoint/2010/main" val="840375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2808" userDrawn="1">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2FD417C-DE18-3164-70CB-B751277076A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547BAD3-BB2F-43EE-ACA1-5F9ECBC70D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0FDBDE1-44BA-80D6-3A93-9CD3F4FA9CD6}"/>
              </a:ext>
            </a:extLst>
          </p:cNvPr>
          <p:cNvSpPr>
            <a:spLocks noGrp="1" noChangeArrowheads="1"/>
          </p:cNvSpPr>
          <p:nvPr>
            <p:ph type="sldNum" sz="quarter" idx="12"/>
          </p:nvPr>
        </p:nvSpPr>
        <p:spPr>
          <a:ln/>
        </p:spPr>
        <p:txBody>
          <a:bodyPr/>
          <a:lstStyle>
            <a:lvl1pPr>
              <a:defRPr/>
            </a:lvl1pPr>
          </a:lstStyle>
          <a:p>
            <a:pPr>
              <a:defRPr/>
            </a:pPr>
            <a:fld id="{F9DA4459-19C1-3341-9825-7256318DF7A1}" type="slidenum">
              <a:rPr lang="en-US" altLang="en-US"/>
              <a:pPr>
                <a:defRPr/>
              </a:pPr>
              <a:t>‹#›</a:t>
            </a:fld>
            <a:endParaRPr lang="en-US" altLang="en-US"/>
          </a:p>
        </p:txBody>
      </p:sp>
    </p:spTree>
    <p:extLst>
      <p:ext uri="{BB962C8B-B14F-4D97-AF65-F5344CB8AC3E}">
        <p14:creationId xmlns:p14="http://schemas.microsoft.com/office/powerpoint/2010/main" val="1766145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D981D90-D5CA-6946-64EE-6AC80812B96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069B3CB-F82B-A339-47D3-5C3B32A4F8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DC73656-C0F5-2D85-E249-886EA64872A8}"/>
              </a:ext>
            </a:extLst>
          </p:cNvPr>
          <p:cNvSpPr>
            <a:spLocks noGrp="1" noChangeArrowheads="1"/>
          </p:cNvSpPr>
          <p:nvPr>
            <p:ph type="sldNum" sz="quarter" idx="12"/>
          </p:nvPr>
        </p:nvSpPr>
        <p:spPr>
          <a:ln/>
        </p:spPr>
        <p:txBody>
          <a:bodyPr/>
          <a:lstStyle>
            <a:lvl1pPr>
              <a:defRPr/>
            </a:lvl1pPr>
          </a:lstStyle>
          <a:p>
            <a:pPr>
              <a:defRPr/>
            </a:pPr>
            <a:fld id="{8FA20A4A-048A-7A45-A1D4-0E09D716D67B}" type="slidenum">
              <a:rPr lang="en-US" altLang="en-US"/>
              <a:pPr>
                <a:defRPr/>
              </a:pPr>
              <a:t>‹#›</a:t>
            </a:fld>
            <a:endParaRPr lang="en-US" altLang="en-US"/>
          </a:p>
        </p:txBody>
      </p:sp>
    </p:spTree>
    <p:extLst>
      <p:ext uri="{BB962C8B-B14F-4D97-AF65-F5344CB8AC3E}">
        <p14:creationId xmlns:p14="http://schemas.microsoft.com/office/powerpoint/2010/main" val="2820804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BB764B6-720D-3136-5194-1C59AC13E29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64D1327-B3DD-5BDD-E897-241DB63971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F4D59B5-C7BE-FBB9-D884-0F6F8BF12BBC}"/>
              </a:ext>
            </a:extLst>
          </p:cNvPr>
          <p:cNvSpPr>
            <a:spLocks noGrp="1" noChangeArrowheads="1"/>
          </p:cNvSpPr>
          <p:nvPr>
            <p:ph type="sldNum" sz="quarter" idx="12"/>
          </p:nvPr>
        </p:nvSpPr>
        <p:spPr>
          <a:ln/>
        </p:spPr>
        <p:txBody>
          <a:bodyPr/>
          <a:lstStyle>
            <a:lvl1pPr>
              <a:defRPr/>
            </a:lvl1pPr>
          </a:lstStyle>
          <a:p>
            <a:pPr>
              <a:defRPr/>
            </a:pPr>
            <a:fld id="{D4213D64-6105-F04C-B8D0-2AED80DC8F3D}" type="slidenum">
              <a:rPr lang="en-US" altLang="en-US"/>
              <a:pPr>
                <a:defRPr/>
              </a:pPr>
              <a:t>‹#›</a:t>
            </a:fld>
            <a:endParaRPr lang="en-US" altLang="en-US"/>
          </a:p>
        </p:txBody>
      </p:sp>
    </p:spTree>
    <p:extLst>
      <p:ext uri="{BB962C8B-B14F-4D97-AF65-F5344CB8AC3E}">
        <p14:creationId xmlns:p14="http://schemas.microsoft.com/office/powerpoint/2010/main" val="3797042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ight Patter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7E8F-5716-4A71-B64F-EC5A742B45D2}"/>
              </a:ext>
            </a:extLst>
          </p:cNvPr>
          <p:cNvSpPr>
            <a:spLocks noGrp="1"/>
          </p:cNvSpPr>
          <p:nvPr>
            <p:ph type="title" hasCustomPrompt="1"/>
          </p:nvPr>
        </p:nvSpPr>
        <p:spPr>
          <a:xfrm>
            <a:off x="762000" y="715961"/>
            <a:ext cx="6477000" cy="1189038"/>
          </a:xfrm>
          <a:prstGeom prst="rect">
            <a:avLst/>
          </a:prstGeom>
        </p:spPr>
        <p:txBody>
          <a:bodyPr anchor="t">
            <a:noAutofit/>
          </a:bodyPr>
          <a:lstStyle>
            <a:lvl1pPr>
              <a:spcBef>
                <a:spcPts val="1000"/>
              </a:spcBef>
              <a:defRPr sz="4000" b="1">
                <a:solidFill>
                  <a:schemeClr val="bg2"/>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762000" y="1905000"/>
            <a:ext cx="6477000" cy="3276600"/>
          </a:xfrm>
          <a:prstGeom prst="rect">
            <a:avLst/>
          </a:prstGeom>
        </p:spPr>
        <p:txBody>
          <a:bodyPr/>
          <a:lstStyle>
            <a:lvl1pPr marL="0" indent="0">
              <a:lnSpc>
                <a:spcPct val="100000"/>
              </a:lnSpc>
              <a:buNone/>
              <a:defRPr sz="1800" b="1">
                <a:solidFill>
                  <a:schemeClr val="bg1"/>
                </a:solidFill>
              </a:defRPr>
            </a:lvl1pPr>
            <a:lvl2pPr marL="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6" name="Picture Placeholder 15" descr="Bright, colorful geometric pattern ">
            <a:extLst>
              <a:ext uri="{FF2B5EF4-FFF2-40B4-BE49-F238E27FC236}">
                <a16:creationId xmlns:a16="http://schemas.microsoft.com/office/drawing/2014/main" id="{D7C393D9-3916-4D61-9B6A-E1B16C079A2A}"/>
              </a:ext>
            </a:extLst>
          </p:cNvPr>
          <p:cNvPicPr>
            <a:picLocks noChangeAspect="1"/>
          </p:cNvPicPr>
          <p:nvPr userDrawn="1"/>
        </p:nvPicPr>
        <p:blipFill rotWithShape="1">
          <a:blip/>
          <a:srcRect l="3" r="3"/>
          <a:stretch/>
        </p:blipFill>
        <p:spPr>
          <a:xfrm>
            <a:off x="7427913" y="0"/>
            <a:ext cx="4764087" cy="6858000"/>
          </a:xfrm>
          <a:prstGeom prst="rect">
            <a:avLst/>
          </a:prstGeom>
        </p:spPr>
      </p:pic>
    </p:spTree>
    <p:extLst>
      <p:ext uri="{BB962C8B-B14F-4D97-AF65-F5344CB8AC3E}">
        <p14:creationId xmlns:p14="http://schemas.microsoft.com/office/powerpoint/2010/main" val="172072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bg>
      <p:bgPr>
        <a:solidFill>
          <a:schemeClr val="accent5"/>
        </a:solidFill>
        <a:effectLst/>
      </p:bgPr>
    </p:bg>
    <p:spTree>
      <p:nvGrpSpPr>
        <p:cNvPr id="1" name=""/>
        <p:cNvGrpSpPr/>
        <p:nvPr/>
      </p:nvGrpSpPr>
      <p:grpSpPr>
        <a:xfrm>
          <a:off x="0" y="0"/>
          <a:ext cx="0" cy="0"/>
          <a:chOff x="0" y="0"/>
          <a:chExt cx="0" cy="0"/>
        </a:xfrm>
      </p:grpSpPr>
      <p:pic>
        <p:nvPicPr>
          <p:cNvPr id="8" name="Picture Placeholder 9" descr="Bright, colorful geometric pattern ">
            <a:extLst>
              <a:ext uri="{FF2B5EF4-FFF2-40B4-BE49-F238E27FC236}">
                <a16:creationId xmlns:a16="http://schemas.microsoft.com/office/drawing/2014/main" id="{69F80BBC-9ED9-4167-818A-EB3FAEE372FA}"/>
              </a:ext>
            </a:extLst>
          </p:cNvPr>
          <p:cNvPicPr>
            <a:picLocks noChangeAspect="1"/>
          </p:cNvPicPr>
          <p:nvPr userDrawn="1"/>
        </p:nvPicPr>
        <p:blipFill rotWithShape="1">
          <a:blip/>
          <a:srcRect/>
          <a:stretch/>
        </p:blipFill>
        <p:spPr>
          <a:xfrm>
            <a:off x="0" y="0"/>
            <a:ext cx="12192000" cy="6858000"/>
          </a:xfrm>
          <a:prstGeom prst="rect">
            <a:avLst/>
          </a:prstGeom>
        </p:spPr>
      </p:pic>
      <p:sp>
        <p:nvSpPr>
          <p:cNvPr id="5" name="Title 1">
            <a:extLst>
              <a:ext uri="{FF2B5EF4-FFF2-40B4-BE49-F238E27FC236}">
                <a16:creationId xmlns:a16="http://schemas.microsoft.com/office/drawing/2014/main" id="{3D9303A2-B30A-054C-B809-053B909E125F}"/>
              </a:ext>
            </a:extLst>
          </p:cNvPr>
          <p:cNvSpPr>
            <a:spLocks noGrp="1"/>
          </p:cNvSpPr>
          <p:nvPr>
            <p:ph type="title" hasCustomPrompt="1"/>
          </p:nvPr>
        </p:nvSpPr>
        <p:spPr>
          <a:xfrm>
            <a:off x="1525301" y="1995467"/>
            <a:ext cx="9141397" cy="615553"/>
          </a:xfrm>
          <a:prstGeom prst="rect">
            <a:avLst/>
          </a:prstGeo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dirty="0"/>
              <a:t>Insert title here</a:t>
            </a:r>
          </a:p>
        </p:txBody>
      </p:sp>
      <p:sp>
        <p:nvSpPr>
          <p:cNvPr id="6" name="Text Placeholder 4">
            <a:extLst>
              <a:ext uri="{FF2B5EF4-FFF2-40B4-BE49-F238E27FC236}">
                <a16:creationId xmlns:a16="http://schemas.microsoft.com/office/drawing/2014/main" id="{10F58DD1-3970-D84D-8040-EF33B0971D59}"/>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lnSpc>
                <a:spcPct val="100000"/>
              </a:lnSpc>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dirty="0"/>
              <a:t>Insert content here</a:t>
            </a:r>
          </a:p>
        </p:txBody>
      </p:sp>
    </p:spTree>
    <p:extLst>
      <p:ext uri="{BB962C8B-B14F-4D97-AF65-F5344CB8AC3E}">
        <p14:creationId xmlns:p14="http://schemas.microsoft.com/office/powerpoint/2010/main" val="3240882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3" userDrawn="1">
          <p15:clr>
            <a:srgbClr val="5ACBF0"/>
          </p15:clr>
        </p15:guide>
        <p15:guide id="4" orient="horz" pos="2488" userDrawn="1">
          <p15:clr>
            <a:srgbClr val="5ACBF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13624-9AD4-4B61-B3D1-7B21213507C0}"/>
              </a:ext>
            </a:extLst>
          </p:cNvPr>
          <p:cNvSpPr>
            <a:spLocks noGrp="1"/>
          </p:cNvSpPr>
          <p:nvPr>
            <p:ph type="title" hasCustomPrompt="1"/>
          </p:nvPr>
        </p:nvSpPr>
        <p:spPr>
          <a:xfrm>
            <a:off x="762000" y="715964"/>
            <a:ext cx="10591800" cy="646332"/>
          </a:xfrm>
          <a:prstGeom prst="rect">
            <a:avLst/>
          </a:prstGeom>
        </p:spPr>
        <p:txBody>
          <a:bodyPr>
            <a:noAutofit/>
          </a:bodyPr>
          <a:lstStyle>
            <a:lvl1pPr>
              <a:spcBef>
                <a:spcPts val="1000"/>
              </a:spcBef>
              <a:defRPr sz="4000" b="1">
                <a:solidFill>
                  <a:schemeClr val="accent5"/>
                </a:solidFill>
              </a:defRPr>
            </a:lvl1pPr>
          </a:lstStyle>
          <a:p>
            <a:r>
              <a:rPr lang="en-US" dirty="0"/>
              <a:t>Insert title here</a:t>
            </a:r>
          </a:p>
        </p:txBody>
      </p:sp>
      <p:sp>
        <p:nvSpPr>
          <p:cNvPr id="10" name="Text Placeholder 15">
            <a:extLst>
              <a:ext uri="{FF2B5EF4-FFF2-40B4-BE49-F238E27FC236}">
                <a16:creationId xmlns:a16="http://schemas.microsoft.com/office/drawing/2014/main" id="{780F473D-F2DF-4163-AB6E-F7327F60EC4A}"/>
              </a:ext>
            </a:extLst>
          </p:cNvPr>
          <p:cNvSpPr>
            <a:spLocks noGrp="1"/>
          </p:cNvSpPr>
          <p:nvPr>
            <p:ph type="body" sz="quarter" idx="11" hasCustomPrompt="1"/>
          </p:nvPr>
        </p:nvSpPr>
        <p:spPr>
          <a:xfrm>
            <a:off x="762000" y="1432562"/>
            <a:ext cx="10667999" cy="1158237"/>
          </a:xfrm>
          <a:prstGeom prst="rect">
            <a:avLst/>
          </a:prstGeom>
        </p:spPr>
        <p:txBody>
          <a:bodyPr/>
          <a:lstStyle>
            <a:lvl1pPr marL="0" indent="0">
              <a:lnSpc>
                <a:spcPct val="100000"/>
              </a:lnSpc>
              <a:buNone/>
              <a:defRPr sz="1800" b="0">
                <a:solidFill>
                  <a:schemeClr val="bg1"/>
                </a:solidFill>
              </a:defRPr>
            </a:lvl1pPr>
            <a:lvl2pPr marL="228600">
              <a:lnSpc>
                <a:spcPct val="100000"/>
              </a:lnSpc>
              <a:spcBef>
                <a:spcPts val="1000"/>
              </a:spcBef>
              <a:defRPr sz="1800" b="0">
                <a:solidFill>
                  <a:schemeClr val="bg1"/>
                </a:solidFill>
              </a:defRPr>
            </a:lvl2pPr>
          </a:lstStyle>
          <a:p>
            <a:pPr lvl="0"/>
            <a:r>
              <a:rPr lang="en-US" dirty="0"/>
              <a:t>Insert subtitle here</a:t>
            </a:r>
          </a:p>
          <a:p>
            <a:pPr lvl="1"/>
            <a:r>
              <a:rPr lang="en-US" dirty="0"/>
              <a:t>Insert content here</a:t>
            </a:r>
          </a:p>
        </p:txBody>
      </p:sp>
      <p:sp>
        <p:nvSpPr>
          <p:cNvPr id="11" name="Table Placeholder 10">
            <a:extLst>
              <a:ext uri="{FF2B5EF4-FFF2-40B4-BE49-F238E27FC236}">
                <a16:creationId xmlns:a16="http://schemas.microsoft.com/office/drawing/2014/main" id="{7DC18506-6205-438F-AA5C-D337F9975FC3}"/>
              </a:ext>
            </a:extLst>
          </p:cNvPr>
          <p:cNvSpPr>
            <a:spLocks noGrp="1"/>
          </p:cNvSpPr>
          <p:nvPr>
            <p:ph type="tbl" sz="quarter" idx="12" hasCustomPrompt="1"/>
          </p:nvPr>
        </p:nvSpPr>
        <p:spPr>
          <a:xfrm>
            <a:off x="757381" y="2591662"/>
            <a:ext cx="10667999" cy="2833776"/>
          </a:xfrm>
          <a:prstGeom prst="rect">
            <a:avLst/>
          </a:prstGeom>
        </p:spPr>
        <p:txBody>
          <a:bodyPr/>
          <a:lstStyle>
            <a:lvl1pPr marL="0" indent="0">
              <a:buNone/>
              <a:defRPr sz="1800" b="0"/>
            </a:lvl1pPr>
          </a:lstStyle>
          <a:p>
            <a:r>
              <a:rPr lang="en-US" dirty="0"/>
              <a:t>Insert content here</a:t>
            </a:r>
          </a:p>
        </p:txBody>
      </p:sp>
      <p:pic>
        <p:nvPicPr>
          <p:cNvPr id="7" name="Picture Placeholder 20" descr="Bright, colorful geometric pattern ">
            <a:extLst>
              <a:ext uri="{FF2B5EF4-FFF2-40B4-BE49-F238E27FC236}">
                <a16:creationId xmlns:a16="http://schemas.microsoft.com/office/drawing/2014/main" id="{EB4660F5-5357-48E0-B5C6-3DECB6CB859E}"/>
              </a:ext>
            </a:extLst>
          </p:cNvPr>
          <p:cNvPicPr>
            <a:picLocks noChangeAspect="1"/>
          </p:cNvPicPr>
          <p:nvPr userDrawn="1"/>
        </p:nvPicPr>
        <p:blipFill rotWithShape="1">
          <a:blip/>
          <a:srcRect t="193" b="193"/>
          <a:stretch/>
        </p:blipFill>
        <p:spPr>
          <a:xfrm>
            <a:off x="0" y="5990252"/>
            <a:ext cx="12192000" cy="867748"/>
          </a:xfrm>
          <a:prstGeom prst="rect">
            <a:avLst/>
          </a:prstGeom>
        </p:spPr>
      </p:pic>
    </p:spTree>
    <p:extLst>
      <p:ext uri="{BB962C8B-B14F-4D97-AF65-F5344CB8AC3E}">
        <p14:creationId xmlns:p14="http://schemas.microsoft.com/office/powerpoint/2010/main" val="142291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Patter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668F4E-0433-49FD-9D92-3B60E9B0AEE6}"/>
              </a:ext>
            </a:extLst>
          </p:cNvPr>
          <p:cNvSpPr>
            <a:spLocks noGrp="1"/>
          </p:cNvSpPr>
          <p:nvPr>
            <p:ph type="title" hasCustomPrompt="1"/>
          </p:nvPr>
        </p:nvSpPr>
        <p:spPr>
          <a:xfrm>
            <a:off x="5199742" y="715961"/>
            <a:ext cx="6477000" cy="1189037"/>
          </a:xfrm>
          <a:prstGeom prst="rect">
            <a:avLst/>
          </a:prstGeom>
        </p:spPr>
        <p:txBody>
          <a:bodyPr anchor="t">
            <a:normAutofit/>
          </a:bodyPr>
          <a:lstStyle>
            <a:lvl1pPr>
              <a:spcBef>
                <a:spcPts val="1000"/>
              </a:spcBef>
              <a:defRPr sz="4000" b="1" spc="-50" baseline="0">
                <a:solidFill>
                  <a:schemeClr val="accent1"/>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5199743" y="1905000"/>
            <a:ext cx="6477000" cy="3276600"/>
          </a:xfrm>
          <a:prstGeom prst="rect">
            <a:avLst/>
          </a:prstGeom>
        </p:spPr>
        <p:txBody>
          <a:bodyPr/>
          <a:lstStyle>
            <a:lvl1pPr marL="0" indent="0">
              <a:lnSpc>
                <a:spcPct val="100000"/>
              </a:lnSpc>
              <a:buNone/>
              <a:defRPr sz="1800" b="1">
                <a:solidFill>
                  <a:schemeClr val="bg1"/>
                </a:solidFill>
              </a:defRPr>
            </a:lvl1pPr>
            <a:lvl2pPr marL="228600" indent="-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6" name="Picture Placeholder 13" descr="Bright, colorful geometric pattern ">
            <a:extLst>
              <a:ext uri="{FF2B5EF4-FFF2-40B4-BE49-F238E27FC236}">
                <a16:creationId xmlns:a16="http://schemas.microsoft.com/office/drawing/2014/main" id="{2DB741D5-0593-4748-A4D3-EF1E436A1111}"/>
              </a:ext>
            </a:extLst>
          </p:cNvPr>
          <p:cNvPicPr>
            <a:picLocks noChangeAspect="1"/>
          </p:cNvPicPr>
          <p:nvPr userDrawn="1"/>
        </p:nvPicPr>
        <p:blipFill rotWithShape="1">
          <a:blip/>
          <a:srcRect l="34" r="34"/>
          <a:stretch/>
        </p:blipFill>
        <p:spPr>
          <a:xfrm>
            <a:off x="0" y="0"/>
            <a:ext cx="4767943" cy="6858000"/>
          </a:xfrm>
          <a:prstGeom prst="rect">
            <a:avLst/>
          </a:prstGeom>
        </p:spPr>
      </p:pic>
    </p:spTree>
    <p:extLst>
      <p:ext uri="{BB962C8B-B14F-4D97-AF65-F5344CB8AC3E}">
        <p14:creationId xmlns:p14="http://schemas.microsoft.com/office/powerpoint/2010/main" val="2189876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2808" userDrawn="1">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mart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13624-9AD4-4B61-B3D1-7B21213507C0}"/>
              </a:ext>
            </a:extLst>
          </p:cNvPr>
          <p:cNvSpPr>
            <a:spLocks noGrp="1"/>
          </p:cNvSpPr>
          <p:nvPr>
            <p:ph type="title" hasCustomPrompt="1"/>
          </p:nvPr>
        </p:nvSpPr>
        <p:spPr>
          <a:xfrm>
            <a:off x="762000" y="715964"/>
            <a:ext cx="10591800" cy="646332"/>
          </a:xfrm>
          <a:prstGeom prst="rect">
            <a:avLst/>
          </a:prstGeom>
        </p:spPr>
        <p:txBody>
          <a:bodyPr>
            <a:noAutofit/>
          </a:bodyPr>
          <a:lstStyle>
            <a:lvl1pPr>
              <a:spcBef>
                <a:spcPts val="1000"/>
              </a:spcBef>
              <a:defRPr sz="4000" b="1">
                <a:solidFill>
                  <a:schemeClr val="accent6">
                    <a:lumMod val="60000"/>
                    <a:lumOff val="40000"/>
                  </a:schemeClr>
                </a:solidFill>
              </a:defRPr>
            </a:lvl1pPr>
          </a:lstStyle>
          <a:p>
            <a:r>
              <a:rPr lang="en-US" dirty="0"/>
              <a:t>Insert title here</a:t>
            </a:r>
          </a:p>
        </p:txBody>
      </p:sp>
      <p:sp>
        <p:nvSpPr>
          <p:cNvPr id="7" name="Text Placeholder 15">
            <a:extLst>
              <a:ext uri="{FF2B5EF4-FFF2-40B4-BE49-F238E27FC236}">
                <a16:creationId xmlns:a16="http://schemas.microsoft.com/office/drawing/2014/main" id="{DF03C311-DDF4-44A3-9D51-D5FDC4A8E7B5}"/>
              </a:ext>
            </a:extLst>
          </p:cNvPr>
          <p:cNvSpPr>
            <a:spLocks noGrp="1"/>
          </p:cNvSpPr>
          <p:nvPr>
            <p:ph type="body" sz="quarter" idx="11" hasCustomPrompt="1"/>
          </p:nvPr>
        </p:nvSpPr>
        <p:spPr>
          <a:xfrm>
            <a:off x="762000" y="1432562"/>
            <a:ext cx="10667999" cy="927425"/>
          </a:xfrm>
          <a:prstGeom prst="rect">
            <a:avLst/>
          </a:prstGeom>
        </p:spPr>
        <p:txBody>
          <a:bodyPr/>
          <a:lstStyle>
            <a:lvl1pPr marL="0" indent="0">
              <a:lnSpc>
                <a:spcPct val="100000"/>
              </a:lnSpc>
              <a:buNone/>
              <a:defRPr sz="1800" b="0">
                <a:solidFill>
                  <a:schemeClr val="bg1"/>
                </a:solidFill>
              </a:defRPr>
            </a:lvl1pPr>
            <a:lvl2pPr marL="228600">
              <a:lnSpc>
                <a:spcPct val="100000"/>
              </a:lnSpc>
              <a:spcBef>
                <a:spcPts val="1000"/>
              </a:spcBef>
              <a:defRPr sz="1800" b="0">
                <a:solidFill>
                  <a:schemeClr val="bg1"/>
                </a:solidFill>
              </a:defRPr>
            </a:lvl2pPr>
          </a:lstStyle>
          <a:p>
            <a:pPr lvl="0"/>
            <a:r>
              <a:rPr lang="en-US" dirty="0"/>
              <a:t>Insert subtitle here</a:t>
            </a:r>
          </a:p>
          <a:p>
            <a:pPr lvl="1"/>
            <a:r>
              <a:rPr lang="en-US" dirty="0"/>
              <a:t>Insert content here</a:t>
            </a:r>
          </a:p>
        </p:txBody>
      </p:sp>
      <p:sp>
        <p:nvSpPr>
          <p:cNvPr id="8" name="SmartArt Placeholder 7">
            <a:extLst>
              <a:ext uri="{FF2B5EF4-FFF2-40B4-BE49-F238E27FC236}">
                <a16:creationId xmlns:a16="http://schemas.microsoft.com/office/drawing/2014/main" id="{9FD563C5-3DFB-47DD-8A9E-30D8084590F6}"/>
              </a:ext>
            </a:extLst>
          </p:cNvPr>
          <p:cNvSpPr>
            <a:spLocks noGrp="1"/>
          </p:cNvSpPr>
          <p:nvPr>
            <p:ph type="dgm" sz="quarter" idx="14" hasCustomPrompt="1"/>
          </p:nvPr>
        </p:nvSpPr>
        <p:spPr>
          <a:xfrm>
            <a:off x="762001" y="2369129"/>
            <a:ext cx="10667998" cy="3343657"/>
          </a:xfrm>
          <a:prstGeom prst="rect">
            <a:avLst/>
          </a:prstGeom>
        </p:spPr>
        <p:txBody>
          <a:bodyPr/>
          <a:lstStyle>
            <a:lvl1pPr marL="0" indent="0">
              <a:buNone/>
              <a:defRPr sz="1800" b="0"/>
            </a:lvl1pPr>
          </a:lstStyle>
          <a:p>
            <a:r>
              <a:rPr lang="en-US" dirty="0"/>
              <a:t>Insert Content here</a:t>
            </a:r>
          </a:p>
        </p:txBody>
      </p:sp>
      <p:pic>
        <p:nvPicPr>
          <p:cNvPr id="9" name="Picture Placeholder 11" descr="Bright, colorful geometric pattern ">
            <a:extLst>
              <a:ext uri="{FF2B5EF4-FFF2-40B4-BE49-F238E27FC236}">
                <a16:creationId xmlns:a16="http://schemas.microsoft.com/office/drawing/2014/main" id="{1DB66C56-FBAE-47D3-9818-61368D74DAE8}"/>
              </a:ext>
            </a:extLst>
          </p:cNvPr>
          <p:cNvPicPr>
            <a:picLocks noChangeAspect="1"/>
          </p:cNvPicPr>
          <p:nvPr userDrawn="1"/>
        </p:nvPicPr>
        <p:blipFill>
          <a:blip/>
          <a:srcRect t="390" b="390"/>
          <a:stretch>
            <a:fillRect/>
          </a:stretch>
        </p:blipFill>
        <p:spPr>
          <a:xfrm>
            <a:off x="0" y="5999582"/>
            <a:ext cx="12192000" cy="858417"/>
          </a:xfrm>
          <a:prstGeom prst="rect">
            <a:avLst/>
          </a:prstGeom>
        </p:spPr>
      </p:pic>
    </p:spTree>
    <p:extLst>
      <p:ext uri="{BB962C8B-B14F-4D97-AF65-F5344CB8AC3E}">
        <p14:creationId xmlns:p14="http://schemas.microsoft.com/office/powerpoint/2010/main" val="4294626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Photo Content">
    <p:spTree>
      <p:nvGrpSpPr>
        <p:cNvPr id="1" name=""/>
        <p:cNvGrpSpPr/>
        <p:nvPr/>
      </p:nvGrpSpPr>
      <p:grpSpPr>
        <a:xfrm>
          <a:off x="0" y="0"/>
          <a:ext cx="0" cy="0"/>
          <a:chOff x="0" y="0"/>
          <a:chExt cx="0" cy="0"/>
        </a:xfrm>
      </p:grpSpPr>
      <p:sp>
        <p:nvSpPr>
          <p:cNvPr id="10" name="Title 2">
            <a:extLst>
              <a:ext uri="{FF2B5EF4-FFF2-40B4-BE49-F238E27FC236}">
                <a16:creationId xmlns:a16="http://schemas.microsoft.com/office/drawing/2014/main" id="{3F45076F-4240-4B40-8CE4-637DD751A68B}"/>
              </a:ext>
            </a:extLst>
          </p:cNvPr>
          <p:cNvSpPr>
            <a:spLocks noGrp="1"/>
          </p:cNvSpPr>
          <p:nvPr>
            <p:ph type="title" hasCustomPrompt="1"/>
          </p:nvPr>
        </p:nvSpPr>
        <p:spPr>
          <a:xfrm>
            <a:off x="762000" y="715963"/>
            <a:ext cx="5334000" cy="1189038"/>
          </a:xfrm>
          <a:prstGeom prst="rect">
            <a:avLst/>
          </a:prstGeom>
        </p:spPr>
        <p:txBody>
          <a:bodyPr anchor="t">
            <a:normAutofit/>
          </a:bodyPr>
          <a:lstStyle>
            <a:lvl1pPr>
              <a:spcBef>
                <a:spcPts val="1000"/>
              </a:spcBef>
              <a:defRPr sz="4000" b="1">
                <a:solidFill>
                  <a:schemeClr val="accent4"/>
                </a:solidFill>
              </a:defRPr>
            </a:lvl1pPr>
          </a:lstStyle>
          <a:p>
            <a:r>
              <a:rPr lang="en-US" dirty="0"/>
              <a:t>Insert title here</a:t>
            </a:r>
          </a:p>
        </p:txBody>
      </p:sp>
      <p:sp>
        <p:nvSpPr>
          <p:cNvPr id="16" name="Text Placeholder 15">
            <a:extLst>
              <a:ext uri="{FF2B5EF4-FFF2-40B4-BE49-F238E27FC236}">
                <a16:creationId xmlns:a16="http://schemas.microsoft.com/office/drawing/2014/main" id="{8498B63D-F60C-4A9D-8D3E-0C7CD748FEDE}"/>
              </a:ext>
            </a:extLst>
          </p:cNvPr>
          <p:cNvSpPr>
            <a:spLocks noGrp="1"/>
          </p:cNvSpPr>
          <p:nvPr>
            <p:ph type="body" sz="quarter" idx="11" hasCustomPrompt="1"/>
          </p:nvPr>
        </p:nvSpPr>
        <p:spPr>
          <a:xfrm>
            <a:off x="762000" y="1905000"/>
            <a:ext cx="5334000" cy="3276600"/>
          </a:xfrm>
          <a:prstGeom prst="rect">
            <a:avLst/>
          </a:prstGeom>
        </p:spPr>
        <p:txBody>
          <a:bodyPr/>
          <a:lstStyle>
            <a:lvl1pPr marL="0" indent="0">
              <a:lnSpc>
                <a:spcPct val="100000"/>
              </a:lnSpc>
              <a:buNone/>
              <a:defRPr sz="1800" b="1"/>
            </a:lvl1pPr>
            <a:lvl2pPr marL="228600">
              <a:lnSpc>
                <a:spcPct val="100000"/>
              </a:lnSpc>
              <a:spcBef>
                <a:spcPts val="1000"/>
              </a:spcBef>
              <a:defRPr sz="1800"/>
            </a:lvl2pPr>
          </a:lstStyle>
          <a:p>
            <a:pPr lvl="0"/>
            <a:r>
              <a:rPr lang="en-US" dirty="0"/>
              <a:t>Insert subtitle here</a:t>
            </a:r>
          </a:p>
          <a:p>
            <a:pPr lvl="1"/>
            <a:r>
              <a:rPr lang="en-US" dirty="0"/>
              <a:t>Insert content here</a:t>
            </a:r>
          </a:p>
        </p:txBody>
      </p:sp>
      <p:sp>
        <p:nvSpPr>
          <p:cNvPr id="9" name="Picture Placeholder 13">
            <a:extLst>
              <a:ext uri="{FF2B5EF4-FFF2-40B4-BE49-F238E27FC236}">
                <a16:creationId xmlns:a16="http://schemas.microsoft.com/office/drawing/2014/main" id="{827A95C0-AE8D-46E1-9EF9-64504CBEF99E}"/>
              </a:ext>
            </a:extLst>
          </p:cNvPr>
          <p:cNvSpPr>
            <a:spLocks noGrp="1"/>
          </p:cNvSpPr>
          <p:nvPr>
            <p:ph type="pic" sz="quarter" idx="14"/>
          </p:nvPr>
        </p:nvSpPr>
        <p:spPr>
          <a:xfrm>
            <a:off x="6858000" y="715963"/>
            <a:ext cx="4572000" cy="2362200"/>
          </a:xfrm>
          <a:prstGeom prst="rect">
            <a:avLst/>
          </a:prstGeom>
          <a:solidFill>
            <a:schemeClr val="tx2"/>
          </a:solidFill>
        </p:spPr>
        <p:txBody>
          <a:bodyPr>
            <a:normAutofit/>
          </a:bodyPr>
          <a:lstStyle>
            <a:lvl1pPr algn="ctr">
              <a:buNone/>
              <a:defRPr sz="1600"/>
            </a:lvl1pPr>
          </a:lstStyle>
          <a:p>
            <a:r>
              <a:rPr lang="en-US" dirty="0"/>
              <a:t>Click icon to add picture</a:t>
            </a:r>
          </a:p>
        </p:txBody>
      </p:sp>
      <p:sp>
        <p:nvSpPr>
          <p:cNvPr id="8" name="Picture Placeholder 13">
            <a:extLst>
              <a:ext uri="{FF2B5EF4-FFF2-40B4-BE49-F238E27FC236}">
                <a16:creationId xmlns:a16="http://schemas.microsoft.com/office/drawing/2014/main" id="{89E410BA-B0FE-4F0E-8BE5-D33CC016635B}"/>
              </a:ext>
            </a:extLst>
          </p:cNvPr>
          <p:cNvSpPr>
            <a:spLocks noGrp="1"/>
          </p:cNvSpPr>
          <p:nvPr>
            <p:ph type="pic" sz="quarter" idx="13"/>
          </p:nvPr>
        </p:nvSpPr>
        <p:spPr>
          <a:xfrm>
            <a:off x="6858000" y="3305541"/>
            <a:ext cx="4572000" cy="2362200"/>
          </a:xfrm>
          <a:prstGeom prst="rect">
            <a:avLst/>
          </a:prstGeom>
          <a:solidFill>
            <a:schemeClr val="tx2"/>
          </a:solidFill>
        </p:spPr>
        <p:txBody>
          <a:bodyPr>
            <a:normAutofit/>
          </a:bodyPr>
          <a:lstStyle>
            <a:lvl1pPr algn="ctr">
              <a:buNone/>
              <a:defRPr sz="1600"/>
            </a:lvl1pPr>
          </a:lstStyle>
          <a:p>
            <a:r>
              <a:rPr lang="en-US" dirty="0"/>
              <a:t>Click icon to add picture</a:t>
            </a:r>
          </a:p>
        </p:txBody>
      </p:sp>
      <p:pic>
        <p:nvPicPr>
          <p:cNvPr id="12" name="Picture Placeholder 19" descr="Bright, colorful geometric pattern ">
            <a:extLst>
              <a:ext uri="{FF2B5EF4-FFF2-40B4-BE49-F238E27FC236}">
                <a16:creationId xmlns:a16="http://schemas.microsoft.com/office/drawing/2014/main" id="{C93F15CF-2105-4C28-85E9-BBA03833263D}"/>
              </a:ext>
            </a:extLst>
          </p:cNvPr>
          <p:cNvPicPr>
            <a:picLocks noChangeAspect="1"/>
          </p:cNvPicPr>
          <p:nvPr userDrawn="1"/>
        </p:nvPicPr>
        <p:blipFill rotWithShape="1">
          <a:blip/>
          <a:srcRect t="436" b="436"/>
          <a:stretch/>
        </p:blipFill>
        <p:spPr>
          <a:xfrm>
            <a:off x="0" y="5980922"/>
            <a:ext cx="12192000" cy="877078"/>
          </a:xfrm>
          <a:prstGeom prst="rect">
            <a:avLst/>
          </a:prstGeom>
        </p:spPr>
      </p:pic>
    </p:spTree>
    <p:extLst>
      <p:ext uri="{BB962C8B-B14F-4D97-AF65-F5344CB8AC3E}">
        <p14:creationId xmlns:p14="http://schemas.microsoft.com/office/powerpoint/2010/main" val="1586680172"/>
      </p:ext>
    </p:extLst>
  </p:cSld>
  <p:clrMapOvr>
    <a:masterClrMapping/>
  </p:clrMapOvr>
  <p:extLst>
    <p:ext uri="{DCECCB84-F9BA-43D5-87BE-67443E8EF086}">
      <p15:sldGuideLst xmlns:p15="http://schemas.microsoft.com/office/powerpoint/2012/main">
        <p15:guide id="1" orient="horz" pos="3672"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ight Pattern Content Blue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7E8F-5716-4A71-B64F-EC5A742B45D2}"/>
              </a:ext>
            </a:extLst>
          </p:cNvPr>
          <p:cNvSpPr>
            <a:spLocks noGrp="1"/>
          </p:cNvSpPr>
          <p:nvPr>
            <p:ph type="title" hasCustomPrompt="1"/>
          </p:nvPr>
        </p:nvSpPr>
        <p:spPr>
          <a:xfrm>
            <a:off x="762000" y="715961"/>
            <a:ext cx="6477000" cy="1189038"/>
          </a:xfrm>
          <a:prstGeom prst="rect">
            <a:avLst/>
          </a:prstGeom>
        </p:spPr>
        <p:txBody>
          <a:bodyPr anchor="t">
            <a:noAutofit/>
          </a:bodyPr>
          <a:lstStyle>
            <a:lvl1pPr>
              <a:spcBef>
                <a:spcPts val="1000"/>
              </a:spcBef>
              <a:defRPr sz="4000" b="1">
                <a:solidFill>
                  <a:schemeClr val="accent5"/>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762000" y="1905000"/>
            <a:ext cx="6477000" cy="3276600"/>
          </a:xfrm>
          <a:prstGeom prst="rect">
            <a:avLst/>
          </a:prstGeom>
        </p:spPr>
        <p:txBody>
          <a:bodyPr/>
          <a:lstStyle>
            <a:lvl1pPr marL="0" indent="0">
              <a:lnSpc>
                <a:spcPct val="100000"/>
              </a:lnSpc>
              <a:buNone/>
              <a:defRPr sz="1800" b="1">
                <a:solidFill>
                  <a:schemeClr val="bg1"/>
                </a:solidFill>
              </a:defRPr>
            </a:lvl1pPr>
            <a:lvl2pPr marL="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5" name="Picture Placeholder 15" descr="Bright, colorful geometric pattern ">
            <a:extLst>
              <a:ext uri="{FF2B5EF4-FFF2-40B4-BE49-F238E27FC236}">
                <a16:creationId xmlns:a16="http://schemas.microsoft.com/office/drawing/2014/main" id="{9E2B3BF6-B5D6-4D6F-84C6-0EE24AC7C14A}"/>
              </a:ext>
            </a:extLst>
          </p:cNvPr>
          <p:cNvPicPr>
            <a:picLocks noChangeAspect="1"/>
          </p:cNvPicPr>
          <p:nvPr userDrawn="1"/>
        </p:nvPicPr>
        <p:blipFill rotWithShape="1">
          <a:blip/>
          <a:srcRect l="3" r="3"/>
          <a:stretch/>
        </p:blipFill>
        <p:spPr>
          <a:xfrm>
            <a:off x="7427166" y="0"/>
            <a:ext cx="4764834" cy="6858000"/>
          </a:xfrm>
          <a:prstGeom prst="rect">
            <a:avLst/>
          </a:prstGeom>
        </p:spPr>
      </p:pic>
    </p:spTree>
    <p:extLst>
      <p:ext uri="{BB962C8B-B14F-4D97-AF65-F5344CB8AC3E}">
        <p14:creationId xmlns:p14="http://schemas.microsoft.com/office/powerpoint/2010/main" val="3951428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7724906-4405-47F4-B533-7291B003B0A2}"/>
              </a:ext>
            </a:extLst>
          </p:cNvPr>
          <p:cNvSpPr>
            <a:spLocks noGrp="1"/>
          </p:cNvSpPr>
          <p:nvPr>
            <p:ph type="title" hasCustomPrompt="1"/>
          </p:nvPr>
        </p:nvSpPr>
        <p:spPr>
          <a:xfrm>
            <a:off x="1525301" y="1995467"/>
            <a:ext cx="9141397" cy="615553"/>
          </a:xfrm>
          <a:prstGeom prst="rect">
            <a:avLst/>
          </a:prstGeo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bg1"/>
                </a:solidFill>
                <a:effectLst/>
                <a:latin typeface="+mj-lt"/>
                <a:ea typeface="+mn-ea"/>
                <a:cs typeface="Segoe UI" pitchFamily="34" charset="0"/>
              </a:defRPr>
            </a:lvl1pPr>
          </a:lstStyle>
          <a:p>
            <a:r>
              <a:rPr lang="en-US" dirty="0"/>
              <a:t>Insert title here</a:t>
            </a:r>
          </a:p>
        </p:txBody>
      </p:sp>
      <p:sp>
        <p:nvSpPr>
          <p:cNvPr id="14" name="Text Placeholder 4">
            <a:extLst>
              <a:ext uri="{FF2B5EF4-FFF2-40B4-BE49-F238E27FC236}">
                <a16:creationId xmlns:a16="http://schemas.microsoft.com/office/drawing/2014/main" id="{1EEF53A4-35A6-4E43-B220-67DA381C5910}"/>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lnSpc>
                <a:spcPct val="100000"/>
              </a:lnSpc>
              <a:spcBef>
                <a:spcPts val="0"/>
              </a:spcBef>
              <a:spcAft>
                <a:spcPts val="0"/>
              </a:spcAft>
              <a:buFont typeface="Arial" panose="020B0604020202020204" pitchFamily="34" charset="0"/>
              <a:buNone/>
              <a:defRPr lang="en-US" sz="1800" kern="1200" dirty="0">
                <a:solidFill>
                  <a:schemeClr val="bg1"/>
                </a:solidFill>
                <a:latin typeface="+mn-lt"/>
                <a:ea typeface="+mn-ea"/>
                <a:cs typeface="+mn-cs"/>
              </a:defRPr>
            </a:lvl1pPr>
          </a:lstStyle>
          <a:p>
            <a:pPr lvl="0"/>
            <a:r>
              <a:rPr lang="en-US" dirty="0"/>
              <a:t>Insert content here</a:t>
            </a:r>
          </a:p>
        </p:txBody>
      </p:sp>
      <p:pic>
        <p:nvPicPr>
          <p:cNvPr id="6" name="Picture Placeholder 17" descr="Bright, colorful geometric pattern ">
            <a:extLst>
              <a:ext uri="{FF2B5EF4-FFF2-40B4-BE49-F238E27FC236}">
                <a16:creationId xmlns:a16="http://schemas.microsoft.com/office/drawing/2014/main" id="{9F278CC9-9968-40F5-B18F-B1D45BE36A49}"/>
              </a:ext>
            </a:extLst>
          </p:cNvPr>
          <p:cNvPicPr>
            <a:picLocks noChangeAspect="1"/>
          </p:cNvPicPr>
          <p:nvPr userDrawn="1"/>
        </p:nvPicPr>
        <p:blipFill rotWithShape="1">
          <a:blip/>
          <a:srcRect t="390" b="390"/>
          <a:stretch/>
        </p:blipFill>
        <p:spPr>
          <a:xfrm>
            <a:off x="0" y="5999582"/>
            <a:ext cx="12192000" cy="858417"/>
          </a:xfrm>
          <a:prstGeom prst="rect">
            <a:avLst/>
          </a:prstGeom>
        </p:spPr>
      </p:pic>
    </p:spTree>
    <p:extLst>
      <p:ext uri="{BB962C8B-B14F-4D97-AF65-F5344CB8AC3E}">
        <p14:creationId xmlns:p14="http://schemas.microsoft.com/office/powerpoint/2010/main" val="495523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9690444"/>
      </p:ext>
    </p:extLst>
  </p:cSld>
  <p:clrMap bg1="dk1" tx1="lt1" bg2="dk2" tx2="lt2" accent1="accent1" accent2="accent2" accent3="accent3" accent4="accent4" accent5="accent5" accent6="accent6" hlink="hlink" folHlink="folHlink"/>
  <p:sldLayoutIdLst>
    <p:sldLayoutId id="2147483689" r:id="rId1"/>
    <p:sldLayoutId id="2147483699" r:id="rId2"/>
    <p:sldLayoutId id="2147483700" r:id="rId3"/>
    <p:sldLayoutId id="2147483691" r:id="rId4"/>
    <p:sldLayoutId id="2147483701" r:id="rId5"/>
    <p:sldLayoutId id="2147483706" r:id="rId6"/>
    <p:sldLayoutId id="2147483702" r:id="rId7"/>
    <p:sldLayoutId id="2147483704" r:id="rId8"/>
    <p:sldLayoutId id="2147483690" r:id="rId9"/>
    <p:sldLayoutId id="2147483708" r:id="rId10"/>
    <p:sldLayoutId id="2147483709" r:id="rId11"/>
    <p:sldLayoutId id="2147483710" r:id="rId12"/>
    <p:sldLayoutId id="2147483711" r:id="rId13"/>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6.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6.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6.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mentalhelp.net/intellectual-disabilities/psychological-tests/" TargetMode="Externa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hyperlink" Target="http://en.wikipedia.org/wiki/Digital_object_identifier" TargetMode="External"/><Relationship Id="rId2" Type="http://schemas.openxmlformats.org/officeDocument/2006/relationships/hyperlink" Target="http://eden2.org/what-is-applied-behavior-analysis/" TargetMode="External"/><Relationship Id="rId1" Type="http://schemas.openxmlformats.org/officeDocument/2006/relationships/slideLayout" Target="../slideLayouts/slideLayout4.xml"/><Relationship Id="rId6" Type="http://schemas.openxmlformats.org/officeDocument/2006/relationships/hyperlink" Target="http://www.ncbi.nlm.nih.gov/pmc/articles/PMC1310980" TargetMode="External"/><Relationship Id="rId5" Type="http://schemas.openxmlformats.org/officeDocument/2006/relationships/hyperlink" Target="http://en.wikipedia.org/wiki/PubMed_Central" TargetMode="External"/><Relationship Id="rId4" Type="http://schemas.openxmlformats.org/officeDocument/2006/relationships/hyperlink" Target="http://dx.doi.org/10.1901/jaba.1968.1-91"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www.mentalhelp.net/intellectual-disabilities/tests-of-adaptive-functioning/"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FBC4DCF-866C-D677-2D91-3EC583E7329B}"/>
              </a:ext>
            </a:extLst>
          </p:cNvPr>
          <p:cNvSpPr txBox="1">
            <a:spLocks/>
          </p:cNvSpPr>
          <p:nvPr/>
        </p:nvSpPr>
        <p:spPr>
          <a:xfrm>
            <a:off x="1524000" y="3602568"/>
            <a:ext cx="9144000" cy="16552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Aft>
                <a:spcPts val="0"/>
              </a:spcAft>
              <a:buNone/>
            </a:pPr>
            <a:endParaRPr lang="en-US" dirty="0">
              <a:solidFill>
                <a:schemeClr val="tx1"/>
              </a:solidFill>
            </a:endParaRPr>
          </a:p>
          <a:p>
            <a:pPr marL="0" indent="0" fontAlgn="base">
              <a:spcAft>
                <a:spcPts val="0"/>
              </a:spcAft>
              <a:buNone/>
            </a:pPr>
            <a:endParaRPr lang="en-US" dirty="0">
              <a:solidFill>
                <a:schemeClr val="tx1"/>
              </a:solidFill>
            </a:endParaRPr>
          </a:p>
          <a:p>
            <a:pPr marL="0" indent="0" eaLnBrk="1" hangingPunct="1">
              <a:lnSpc>
                <a:spcPct val="80000"/>
              </a:lnSpc>
              <a:buNone/>
              <a:defRPr/>
            </a:pPr>
            <a:r>
              <a:rPr lang="en-US" sz="2800" dirty="0">
                <a:solidFill>
                  <a:schemeClr val="tx1"/>
                </a:solidFill>
              </a:rPr>
              <a:t>Lauren W. M. Swager MD</a:t>
            </a:r>
          </a:p>
          <a:p>
            <a:pPr marL="0" indent="0" eaLnBrk="1" hangingPunct="1">
              <a:lnSpc>
                <a:spcPct val="80000"/>
              </a:lnSpc>
              <a:buNone/>
              <a:defRPr/>
            </a:pPr>
            <a:r>
              <a:rPr lang="en-US" sz="2800" dirty="0">
                <a:solidFill>
                  <a:schemeClr val="tx1"/>
                </a:solidFill>
              </a:rPr>
              <a:t>Adult, Child and Adolescent Psychiatrist </a:t>
            </a:r>
          </a:p>
          <a:p>
            <a:pPr marL="0" indent="0" fontAlgn="auto">
              <a:spcAft>
                <a:spcPts val="0"/>
              </a:spcAft>
              <a:buNone/>
            </a:pPr>
            <a:endParaRPr lang="en-US" dirty="0">
              <a:solidFill>
                <a:schemeClr val="tx1"/>
              </a:solidFill>
            </a:endParaRPr>
          </a:p>
        </p:txBody>
      </p:sp>
      <p:sp>
        <p:nvSpPr>
          <p:cNvPr id="4" name="TextBox 3">
            <a:extLst>
              <a:ext uri="{FF2B5EF4-FFF2-40B4-BE49-F238E27FC236}">
                <a16:creationId xmlns:a16="http://schemas.microsoft.com/office/drawing/2014/main" id="{5E25152E-5565-2FA2-EEF9-537EDA1E92C0}"/>
              </a:ext>
            </a:extLst>
          </p:cNvPr>
          <p:cNvSpPr txBox="1"/>
          <p:nvPr/>
        </p:nvSpPr>
        <p:spPr>
          <a:xfrm>
            <a:off x="864297" y="627345"/>
            <a:ext cx="10545870" cy="1569660"/>
          </a:xfrm>
          <a:prstGeom prst="rect">
            <a:avLst/>
          </a:prstGeom>
          <a:noFill/>
        </p:spPr>
        <p:txBody>
          <a:bodyPr wrap="square" rtlCol="0">
            <a:spAutoFit/>
          </a:bodyPr>
          <a:lstStyle/>
          <a:p>
            <a:pPr algn="ctr"/>
            <a:r>
              <a:rPr lang="en-US" sz="4800" dirty="0"/>
              <a:t>Differences Between Behavioral and Mental Health Services</a:t>
            </a:r>
          </a:p>
        </p:txBody>
      </p:sp>
    </p:spTree>
    <p:extLst>
      <p:ext uri="{BB962C8B-B14F-4D97-AF65-F5344CB8AC3E}">
        <p14:creationId xmlns:p14="http://schemas.microsoft.com/office/powerpoint/2010/main" val="980657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677F9-486D-4520-A3BF-5B64438B4330}"/>
              </a:ext>
            </a:extLst>
          </p:cNvPr>
          <p:cNvSpPr>
            <a:spLocks noGrp="1"/>
          </p:cNvSpPr>
          <p:nvPr>
            <p:ph type="title"/>
          </p:nvPr>
        </p:nvSpPr>
        <p:spPr/>
        <p:txBody>
          <a:bodyPr/>
          <a:lstStyle/>
          <a:p>
            <a:r>
              <a:rPr lang="en-US" dirty="0"/>
              <a:t>Etiology</a:t>
            </a:r>
          </a:p>
        </p:txBody>
      </p:sp>
      <p:sp>
        <p:nvSpPr>
          <p:cNvPr id="3" name="Content Placeholder 2">
            <a:extLst>
              <a:ext uri="{FF2B5EF4-FFF2-40B4-BE49-F238E27FC236}">
                <a16:creationId xmlns:a16="http://schemas.microsoft.com/office/drawing/2014/main" id="{0C2920D7-33AD-42CF-A71F-D62E0C19D87B}"/>
              </a:ext>
            </a:extLst>
          </p:cNvPr>
          <p:cNvSpPr>
            <a:spLocks noGrp="1"/>
          </p:cNvSpPr>
          <p:nvPr>
            <p:ph type="body" sz="quarter" idx="11"/>
          </p:nvPr>
        </p:nvSpPr>
        <p:spPr>
          <a:xfrm>
            <a:off x="5199742" y="1605455"/>
            <a:ext cx="6477000" cy="4684986"/>
          </a:xfrm>
        </p:spPr>
        <p:txBody>
          <a:bodyPr>
            <a:normAutofit fontScale="92500" lnSpcReduction="20000"/>
          </a:bodyPr>
          <a:lstStyle/>
          <a:p>
            <a:r>
              <a:rPr lang="en-US" dirty="0">
                <a:latin typeface="Arial" panose="020B0604020202020204" pitchFamily="34" charset="0"/>
                <a:cs typeface="Arial" panose="020B0604020202020204" pitchFamily="34" charset="0"/>
              </a:rPr>
              <a:t>Perinatal</a:t>
            </a:r>
          </a:p>
          <a:p>
            <a:pPr lvl="1"/>
            <a:r>
              <a:rPr lang="en-US" dirty="0">
                <a:latin typeface="Arial" panose="020B0604020202020204" pitchFamily="34" charset="0"/>
                <a:cs typeface="Arial" panose="020B0604020202020204" pitchFamily="34" charset="0"/>
              </a:rPr>
              <a:t>Neonatal encephalopathy resulting from a variety of labor and delivery-related events</a:t>
            </a:r>
          </a:p>
          <a:p>
            <a:pPr lvl="1"/>
            <a:r>
              <a:rPr lang="en-US" dirty="0">
                <a:latin typeface="Arial" panose="020B0604020202020204" pitchFamily="34" charset="0"/>
                <a:cs typeface="Arial" panose="020B0604020202020204" pitchFamily="34" charset="0"/>
              </a:rPr>
              <a:t>Risk factors: malnutrition, vitamin and mineral deficiency, placental insufficiency, in utero exposures, maternal illness</a:t>
            </a:r>
          </a:p>
          <a:p>
            <a:pPr lvl="1"/>
            <a:r>
              <a:rPr lang="en-US" dirty="0">
                <a:latin typeface="Arial" panose="020B0604020202020204" pitchFamily="34" charset="0"/>
                <a:cs typeface="Arial" panose="020B0604020202020204" pitchFamily="34" charset="0"/>
              </a:rPr>
              <a:t>Pre/Peri infections: </a:t>
            </a:r>
            <a:r>
              <a:rPr lang="en-US" dirty="0" err="1">
                <a:latin typeface="Arial" panose="020B0604020202020204" pitchFamily="34" charset="0"/>
                <a:cs typeface="Arial" panose="020B0604020202020204" pitchFamily="34" charset="0"/>
              </a:rPr>
              <a:t>toxo</a:t>
            </a:r>
            <a:r>
              <a:rPr lang="en-US" dirty="0">
                <a:latin typeface="Arial" panose="020B0604020202020204" pitchFamily="34" charset="0"/>
                <a:cs typeface="Arial" panose="020B0604020202020204" pitchFamily="34" charset="0"/>
              </a:rPr>
              <a:t>, syphilis, varicella, parvo, rubella, CMV, herpes </a:t>
            </a:r>
          </a:p>
          <a:p>
            <a:pPr lvl="1"/>
            <a:r>
              <a:rPr lang="en-US" dirty="0">
                <a:latin typeface="Arial" panose="020B0604020202020204" pitchFamily="34" charset="0"/>
                <a:cs typeface="Arial" panose="020B0604020202020204" pitchFamily="34" charset="0"/>
              </a:rPr>
              <a:t>Timing of environmental insult influences type/severity of impact</a:t>
            </a:r>
          </a:p>
          <a:p>
            <a:r>
              <a:rPr lang="en-US" dirty="0">
                <a:latin typeface="Arial" panose="020B0604020202020204" pitchFamily="34" charset="0"/>
                <a:cs typeface="Arial" panose="020B0604020202020204" pitchFamily="34" charset="0"/>
              </a:rPr>
              <a:t>Postnatal</a:t>
            </a:r>
          </a:p>
          <a:p>
            <a:pPr lvl="1"/>
            <a:r>
              <a:rPr lang="en-US" u="sng" dirty="0">
                <a:latin typeface="Arial" panose="020B0604020202020204" pitchFamily="34" charset="0"/>
                <a:cs typeface="Arial" panose="020B0604020202020204" pitchFamily="34" charset="0"/>
              </a:rPr>
              <a:t>Hypoxic ischemic injury</a:t>
            </a:r>
          </a:p>
          <a:p>
            <a:pPr lvl="1"/>
            <a:r>
              <a:rPr lang="en-US" dirty="0">
                <a:latin typeface="Arial" panose="020B0604020202020204" pitchFamily="34" charset="0"/>
                <a:cs typeface="Arial" panose="020B0604020202020204" pitchFamily="34" charset="0"/>
              </a:rPr>
              <a:t>Risk increases with prematurity, low birth weight, IC hemorrhage, hypoglycemia</a:t>
            </a:r>
          </a:p>
          <a:p>
            <a:pPr lvl="1"/>
            <a:r>
              <a:rPr lang="en-US" dirty="0">
                <a:latin typeface="Arial" panose="020B0604020202020204" pitchFamily="34" charset="0"/>
                <a:cs typeface="Arial" panose="020B0604020202020204" pitchFamily="34" charset="0"/>
              </a:rPr>
              <a:t>Later postnatal: TBI, infections (meningitis, encephalitis), demyelinating disorders, seizure disorders (</a:t>
            </a:r>
            <a:r>
              <a:rPr lang="en-US" dirty="0" err="1">
                <a:latin typeface="Arial" panose="020B0604020202020204" pitchFamily="34" charset="0"/>
                <a:cs typeface="Arial" panose="020B0604020202020204" pitchFamily="34" charset="0"/>
              </a:rPr>
              <a:t>eg.</a:t>
            </a:r>
            <a:r>
              <a:rPr lang="en-US" dirty="0">
                <a:latin typeface="Arial" panose="020B0604020202020204" pitchFamily="34" charset="0"/>
                <a:cs typeface="Arial" panose="020B0604020202020204" pitchFamily="34" charset="0"/>
              </a:rPr>
              <a:t> infantile spasms), severe and chronic social deprivation, and toxic metabolic syndrome and intoxications (</a:t>
            </a:r>
            <a:r>
              <a:rPr lang="en-US" dirty="0" err="1">
                <a:latin typeface="Arial" panose="020B0604020202020204" pitchFamily="34" charset="0"/>
                <a:cs typeface="Arial" panose="020B0604020202020204" pitchFamily="34" charset="0"/>
              </a:rPr>
              <a:t>eg.</a:t>
            </a:r>
            <a:r>
              <a:rPr lang="en-US" dirty="0">
                <a:latin typeface="Arial" panose="020B0604020202020204" pitchFamily="34" charset="0"/>
                <a:cs typeface="Arial" panose="020B0604020202020204" pitchFamily="34" charset="0"/>
              </a:rPr>
              <a:t> lead, mercury)</a:t>
            </a:r>
          </a:p>
          <a:p>
            <a:pPr lvl="1"/>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3749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7494" y="195699"/>
            <a:ext cx="6939706" cy="860591"/>
          </a:xfrm>
        </p:spPr>
        <p:txBody>
          <a:bodyPr/>
          <a:lstStyle/>
          <a:p>
            <a:r>
              <a:rPr lang="en-US" dirty="0"/>
              <a:t>Why is etiology important? </a:t>
            </a:r>
          </a:p>
        </p:txBody>
      </p:sp>
      <p:sp>
        <p:nvSpPr>
          <p:cNvPr id="3" name="Content Placeholder 2"/>
          <p:cNvSpPr>
            <a:spLocks noGrp="1"/>
          </p:cNvSpPr>
          <p:nvPr>
            <p:ph type="body" sz="quarter" idx="11"/>
          </p:nvPr>
        </p:nvSpPr>
        <p:spPr>
          <a:xfrm>
            <a:off x="5178847" y="1384736"/>
            <a:ext cx="6477000" cy="4757301"/>
          </a:xfrm>
        </p:spPr>
        <p:txBody>
          <a:bodyPr>
            <a:normAutofit fontScale="92500" lnSpcReduction="10000"/>
          </a:bodyPr>
          <a:lstStyle/>
          <a:p>
            <a:r>
              <a:rPr lang="en-US" dirty="0">
                <a:latin typeface="Arial" panose="020B0604020202020204" pitchFamily="34" charset="0"/>
                <a:cs typeface="Arial" panose="020B0604020202020204" pitchFamily="34" charset="0"/>
              </a:rPr>
              <a:t>Behavioral phenotypes</a:t>
            </a:r>
          </a:p>
          <a:p>
            <a:pPr lvl="1"/>
            <a:r>
              <a:rPr lang="en-US" dirty="0">
                <a:latin typeface="Arial" panose="020B0604020202020204" pitchFamily="34" charset="0"/>
                <a:cs typeface="Arial" panose="020B0604020202020204" pitchFamily="34" charset="0"/>
              </a:rPr>
              <a:t>“The heightened probability or likelihood that people with a given syndrome will exhibit certain behavioral and developmental sequelae relative to those without the syndrome” (</a:t>
            </a:r>
            <a:r>
              <a:rPr lang="en-US" dirty="0" err="1">
                <a:latin typeface="Arial" panose="020B0604020202020204" pitchFamily="34" charset="0"/>
                <a:cs typeface="Arial" panose="020B0604020202020204" pitchFamily="34" charset="0"/>
              </a:rPr>
              <a:t>Dykens</a:t>
            </a:r>
            <a:r>
              <a:rPr lang="en-US" dirty="0">
                <a:latin typeface="Arial" panose="020B0604020202020204" pitchFamily="34" charset="0"/>
                <a:cs typeface="Arial" panose="020B0604020202020204" pitchFamily="34" charset="0"/>
              </a:rPr>
              <a:t>, 1995, p.523) </a:t>
            </a:r>
          </a:p>
          <a:p>
            <a:pPr lvl="1"/>
            <a:r>
              <a:rPr lang="en-US" dirty="0">
                <a:latin typeface="Arial" panose="020B0604020202020204" pitchFamily="34" charset="0"/>
                <a:cs typeface="Arial" panose="020B0604020202020204" pitchFamily="34" charset="0"/>
              </a:rPr>
              <a:t>Prader-Willi and hyperphagia</a:t>
            </a:r>
          </a:p>
          <a:p>
            <a:pPr lvl="1"/>
            <a:r>
              <a:rPr lang="en-US" dirty="0" err="1">
                <a:latin typeface="Arial" panose="020B0604020202020204" pitchFamily="34" charset="0"/>
                <a:cs typeface="Arial" panose="020B0604020202020204" pitchFamily="34" charset="0"/>
              </a:rPr>
              <a:t>Lesch-Nyhan</a:t>
            </a:r>
            <a:r>
              <a:rPr lang="en-US" dirty="0">
                <a:latin typeface="Arial" panose="020B0604020202020204" pitchFamily="34" charset="0"/>
                <a:cs typeface="Arial" panose="020B0604020202020204" pitchFamily="34" charset="0"/>
              </a:rPr>
              <a:t> and compulsive Self-injury</a:t>
            </a:r>
          </a:p>
          <a:p>
            <a:r>
              <a:rPr lang="en-US" dirty="0">
                <a:latin typeface="Arial" panose="020B0604020202020204" pitchFamily="34" charset="0"/>
                <a:cs typeface="Arial" panose="020B0604020202020204" pitchFamily="34" charset="0"/>
              </a:rPr>
              <a:t>Risk assessment</a:t>
            </a:r>
          </a:p>
          <a:p>
            <a:pPr lvl="1"/>
            <a:r>
              <a:rPr lang="en-US" dirty="0">
                <a:latin typeface="Arial" panose="020B0604020202020204" pitchFamily="34" charset="0"/>
                <a:cs typeface="Arial" panose="020B0604020202020204" pitchFamily="34" charset="0"/>
              </a:rPr>
              <a:t>Some ID-associated conditions are also known to predispose to certain general medical conditions that can influence behavior/emotions as well as overall health</a:t>
            </a:r>
          </a:p>
          <a:p>
            <a:pPr lvl="1"/>
            <a:r>
              <a:rPr lang="en-US" dirty="0" err="1">
                <a:latin typeface="Arial" panose="020B0604020202020204" pitchFamily="34" charset="0"/>
                <a:cs typeface="Arial" panose="020B0604020202020204" pitchFamily="34" charset="0"/>
              </a:rPr>
              <a:t>Velocardiofacial</a:t>
            </a:r>
            <a:r>
              <a:rPr lang="en-US" dirty="0">
                <a:latin typeface="Arial" panose="020B0604020202020204" pitchFamily="34" charset="0"/>
                <a:cs typeface="Arial" panose="020B0604020202020204" pitchFamily="34" charset="0"/>
              </a:rPr>
              <a:t> syndrome is a high-risk factor for schizophrenia</a:t>
            </a:r>
          </a:p>
          <a:p>
            <a:r>
              <a:rPr lang="en-US" dirty="0">
                <a:latin typeface="Arial" panose="020B0604020202020204" pitchFamily="34" charset="0"/>
                <a:cs typeface="Arial" panose="020B0604020202020204" pitchFamily="34" charset="0"/>
              </a:rPr>
              <a:t>Treatment options will need to address all behavioral, mental health and physical health needs. </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9093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9742" y="337589"/>
            <a:ext cx="6477000" cy="734467"/>
          </a:xfrm>
        </p:spPr>
        <p:txBody>
          <a:bodyPr>
            <a:normAutofit fontScale="90000"/>
          </a:bodyPr>
          <a:lstStyle/>
          <a:p>
            <a:r>
              <a:rPr lang="en-US" dirty="0"/>
              <a:t>Differential Diagnoses</a:t>
            </a:r>
            <a:br>
              <a:rPr lang="en-US" dirty="0"/>
            </a:br>
            <a:endParaRPr lang="en-US" dirty="0"/>
          </a:p>
        </p:txBody>
      </p:sp>
      <p:sp>
        <p:nvSpPr>
          <p:cNvPr id="3" name="Content Placeholder 2"/>
          <p:cNvSpPr>
            <a:spLocks noGrp="1"/>
          </p:cNvSpPr>
          <p:nvPr>
            <p:ph type="body" sz="quarter" idx="11"/>
          </p:nvPr>
        </p:nvSpPr>
        <p:spPr>
          <a:xfrm>
            <a:off x="5199743" y="1355835"/>
            <a:ext cx="6477000" cy="4955318"/>
          </a:xfrm>
        </p:spPr>
        <p:txBody>
          <a:bodyPr>
            <a:normAutofit/>
          </a:bodyPr>
          <a:lstStyle/>
          <a:p>
            <a:r>
              <a:rPr lang="en-US" dirty="0">
                <a:latin typeface="Arial" panose="020B0604020202020204" pitchFamily="34" charset="0"/>
                <a:cs typeface="Arial" panose="020B0604020202020204" pitchFamily="34" charset="0"/>
              </a:rPr>
              <a:t>Neurocognitive disorders - </a:t>
            </a:r>
            <a:r>
              <a:rPr lang="en-US" b="0" dirty="0">
                <a:latin typeface="Arial" panose="020B0604020202020204" pitchFamily="34" charset="0"/>
                <a:cs typeface="Arial" panose="020B0604020202020204" pitchFamily="34" charset="0"/>
              </a:rPr>
              <a:t>a loss of cognitive functioning as opposed to developmental delay. If both occur in the same person (someone with Down Syndrome developing AD, someone with ID sustains a TBI), then both diagnoses should be given. </a:t>
            </a:r>
          </a:p>
          <a:p>
            <a:r>
              <a:rPr lang="en-US" dirty="0">
                <a:latin typeface="Arial" panose="020B0604020202020204" pitchFamily="34" charset="0"/>
                <a:cs typeface="Arial" panose="020B0604020202020204" pitchFamily="34" charset="0"/>
              </a:rPr>
              <a:t>Communication and learning disorders - </a:t>
            </a:r>
            <a:r>
              <a:rPr lang="en-US" b="0" dirty="0">
                <a:latin typeface="Arial" panose="020B0604020202020204" pitchFamily="34" charset="0"/>
                <a:cs typeface="Arial" panose="020B0604020202020204" pitchFamily="34" charset="0"/>
              </a:rPr>
              <a:t>do not involve intellectual or adaptive deficits. These diagnoses may co-occur, and both should be given if all criteria met. </a:t>
            </a:r>
          </a:p>
          <a:p>
            <a:r>
              <a:rPr lang="en-US" dirty="0">
                <a:latin typeface="Arial" panose="020B0604020202020204" pitchFamily="34" charset="0"/>
                <a:cs typeface="Arial" panose="020B0604020202020204" pitchFamily="34" charset="0"/>
              </a:rPr>
              <a:t>Autism Spectrum Disorders (ASD) – </a:t>
            </a:r>
            <a:r>
              <a:rPr lang="en-US" b="0" dirty="0">
                <a:latin typeface="Arial" panose="020B0604020202020204" pitchFamily="34" charset="0"/>
                <a:cs typeface="Arial" panose="020B0604020202020204" pitchFamily="34" charset="0"/>
              </a:rPr>
              <a:t>May co-occur. Social-communication deficits may lead to difficulties in obtaining accurate IQ testing, particularly in younger ages. </a:t>
            </a:r>
          </a:p>
          <a:p>
            <a:r>
              <a:rPr lang="en-US" dirty="0">
                <a:latin typeface="Arial" panose="020B0604020202020204" pitchFamily="34" charset="0"/>
                <a:cs typeface="Arial" panose="020B0604020202020204" pitchFamily="34" charset="0"/>
              </a:rPr>
              <a:t>Other conditions that may impact performance on IQ testing</a:t>
            </a:r>
          </a:p>
          <a:p>
            <a:pPr lvl="1"/>
            <a:r>
              <a:rPr lang="en-US" dirty="0">
                <a:latin typeface="Arial" panose="020B0604020202020204" pitchFamily="34" charset="0"/>
                <a:cs typeface="Arial" panose="020B0604020202020204" pitchFamily="34" charset="0"/>
              </a:rPr>
              <a:t>Affective disorders, ADHD,  psychosis, etc. </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399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230B8-3BD9-E555-C8D3-BA1C5530247B}"/>
              </a:ext>
            </a:extLst>
          </p:cNvPr>
          <p:cNvSpPr>
            <a:spLocks noGrp="1"/>
          </p:cNvSpPr>
          <p:nvPr>
            <p:ph type="title"/>
          </p:nvPr>
        </p:nvSpPr>
        <p:spPr>
          <a:xfrm>
            <a:off x="4948730" y="178078"/>
            <a:ext cx="6992258" cy="1189037"/>
          </a:xfrm>
        </p:spPr>
        <p:txBody>
          <a:bodyPr>
            <a:normAutofit/>
          </a:bodyPr>
          <a:lstStyle/>
          <a:p>
            <a:r>
              <a:rPr lang="en-US" sz="3200" b="1" dirty="0"/>
              <a:t>Be very careful of terminology</a:t>
            </a:r>
          </a:p>
        </p:txBody>
      </p:sp>
      <p:sp>
        <p:nvSpPr>
          <p:cNvPr id="3" name="Content Placeholder 2">
            <a:extLst>
              <a:ext uri="{FF2B5EF4-FFF2-40B4-BE49-F238E27FC236}">
                <a16:creationId xmlns:a16="http://schemas.microsoft.com/office/drawing/2014/main" id="{70FFE468-B6C6-F6A7-C04E-560C32919460}"/>
              </a:ext>
            </a:extLst>
          </p:cNvPr>
          <p:cNvSpPr>
            <a:spLocks noGrp="1"/>
          </p:cNvSpPr>
          <p:nvPr>
            <p:ph type="body" sz="quarter" idx="11"/>
          </p:nvPr>
        </p:nvSpPr>
        <p:spPr>
          <a:xfrm>
            <a:off x="5036905" y="877866"/>
            <a:ext cx="6477000" cy="3276600"/>
          </a:xfrm>
        </p:spPr>
        <p:txBody>
          <a:bodyPr/>
          <a:lstStyle/>
          <a:p>
            <a:r>
              <a:rPr lang="en-US" dirty="0">
                <a:latin typeface="Arial" panose="020B0604020202020204" pitchFamily="34" charset="0"/>
                <a:cs typeface="Arial" panose="020B0604020202020204" pitchFamily="34" charset="0"/>
              </a:rPr>
              <a:t>Behaviors need assessed for etiology. </a:t>
            </a:r>
          </a:p>
          <a:p>
            <a:r>
              <a:rPr lang="en-US" b="0" dirty="0">
                <a:latin typeface="Arial" panose="020B0604020202020204" pitchFamily="34" charset="0"/>
                <a:cs typeface="Arial" panose="020B0604020202020204" pitchFamily="34" charset="0"/>
              </a:rPr>
              <a:t>If a behavior has not been appropriately assessed for etiology or development, there is a good likelihood the diagnosis could be WRONG or missing key understanding of cause. </a:t>
            </a:r>
          </a:p>
          <a:p>
            <a:r>
              <a:rPr lang="en-US" dirty="0">
                <a:latin typeface="Arial" panose="020B0604020202020204" pitchFamily="34" charset="0"/>
                <a:cs typeface="Arial" panose="020B0604020202020204" pitchFamily="34" charset="0"/>
              </a:rPr>
              <a:t>If you see these psychiatric dx listed also make sure other developmental causes have not been missed. </a:t>
            </a:r>
          </a:p>
          <a:p>
            <a:pPr lvl="1"/>
            <a:r>
              <a:rPr lang="en-US" dirty="0">
                <a:latin typeface="Arial" panose="020B0604020202020204" pitchFamily="34" charset="0"/>
                <a:cs typeface="Arial" panose="020B0604020202020204" pitchFamily="34" charset="0"/>
              </a:rPr>
              <a:t>Aggression </a:t>
            </a:r>
          </a:p>
          <a:p>
            <a:pPr lvl="1"/>
            <a:r>
              <a:rPr lang="en-US" dirty="0">
                <a:latin typeface="Arial" panose="020B0604020202020204" pitchFamily="34" charset="0"/>
                <a:cs typeface="Arial" panose="020B0604020202020204" pitchFamily="34" charset="0"/>
              </a:rPr>
              <a:t>ADHD</a:t>
            </a:r>
          </a:p>
          <a:p>
            <a:pPr lvl="1"/>
            <a:r>
              <a:rPr lang="en-US" dirty="0">
                <a:latin typeface="Arial" panose="020B0604020202020204" pitchFamily="34" charset="0"/>
                <a:cs typeface="Arial" panose="020B0604020202020204" pitchFamily="34" charset="0"/>
              </a:rPr>
              <a:t>Reactive Attachment</a:t>
            </a:r>
          </a:p>
          <a:p>
            <a:pPr lvl="1"/>
            <a:r>
              <a:rPr lang="en-US" dirty="0">
                <a:latin typeface="Arial" panose="020B0604020202020204" pitchFamily="34" charset="0"/>
                <a:cs typeface="Arial" panose="020B0604020202020204" pitchFamily="34" charset="0"/>
              </a:rPr>
              <a:t>Oppositional Defiant Disorder</a:t>
            </a:r>
          </a:p>
          <a:p>
            <a:pPr lvl="1"/>
            <a:r>
              <a:rPr lang="en-US" dirty="0">
                <a:latin typeface="Arial" panose="020B0604020202020204" pitchFamily="34" charset="0"/>
                <a:cs typeface="Arial" panose="020B0604020202020204" pitchFamily="34" charset="0"/>
              </a:rPr>
              <a:t>Conduct Disorder</a:t>
            </a:r>
          </a:p>
          <a:p>
            <a:pPr lvl="1"/>
            <a:r>
              <a:rPr lang="en-US" dirty="0">
                <a:latin typeface="Arial" panose="020B0604020202020204" pitchFamily="34" charset="0"/>
                <a:cs typeface="Arial" panose="020B0604020202020204" pitchFamily="34" charset="0"/>
              </a:rPr>
              <a:t>Disorders of Sexual Behavior</a:t>
            </a:r>
          </a:p>
          <a:p>
            <a:pPr lvl="1"/>
            <a:r>
              <a:rPr lang="en-US" dirty="0">
                <a:latin typeface="Arial" panose="020B0604020202020204" pitchFamily="34" charset="0"/>
                <a:cs typeface="Arial" panose="020B0604020202020204" pitchFamily="34" charset="0"/>
              </a:rPr>
              <a:t>Intermittent Explosive Disorder</a:t>
            </a:r>
          </a:p>
          <a:p>
            <a:pPr lvl="1"/>
            <a:r>
              <a:rPr lang="en-US" dirty="0">
                <a:latin typeface="Arial" panose="020B0604020202020204" pitchFamily="34" charset="0"/>
                <a:cs typeface="Arial" panose="020B0604020202020204" pitchFamily="34" charset="0"/>
              </a:rPr>
              <a:t>Post Traumatic Stress Disorder/</a:t>
            </a:r>
            <a:r>
              <a:rPr lang="en-US" dirty="0" err="1">
                <a:latin typeface="Arial" panose="020B0604020202020204" pitchFamily="34" charset="0"/>
                <a:cs typeface="Arial" panose="020B0604020202020204" pitchFamily="34" charset="0"/>
              </a:rPr>
              <a:t>Hx</a:t>
            </a:r>
            <a:r>
              <a:rPr lang="en-US" dirty="0">
                <a:latin typeface="Arial" panose="020B0604020202020204" pitchFamily="34" charset="0"/>
                <a:cs typeface="Arial" panose="020B0604020202020204" pitchFamily="34" charset="0"/>
              </a:rPr>
              <a:t> of Abuse and Neglect</a:t>
            </a:r>
          </a:p>
          <a:p>
            <a:pPr lvl="1"/>
            <a:r>
              <a:rPr lang="en-US" dirty="0">
                <a:latin typeface="Arial" panose="020B0604020202020204" pitchFamily="34" charset="0"/>
                <a:cs typeface="Arial" panose="020B0604020202020204" pitchFamily="34" charset="0"/>
              </a:rPr>
              <a:t>Intellectual Disabilities/Borderline Intellectual Functioning</a:t>
            </a:r>
          </a:p>
          <a:p>
            <a:pPr lvl="1"/>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9856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50CED-61CA-11C6-D75F-2B57AEC3F833}"/>
              </a:ext>
            </a:extLst>
          </p:cNvPr>
          <p:cNvSpPr>
            <a:spLocks noGrp="1"/>
          </p:cNvSpPr>
          <p:nvPr>
            <p:ph type="title"/>
          </p:nvPr>
        </p:nvSpPr>
        <p:spPr>
          <a:xfrm>
            <a:off x="711200" y="410960"/>
            <a:ext cx="10591800" cy="646332"/>
          </a:xfrm>
        </p:spPr>
        <p:txBody>
          <a:bodyPr>
            <a:normAutofit fontScale="90000"/>
          </a:bodyPr>
          <a:lstStyle/>
          <a:p>
            <a:r>
              <a:rPr lang="en-US" dirty="0"/>
              <a:t>Developmental vs Psychological Causes of Behavior </a:t>
            </a:r>
          </a:p>
        </p:txBody>
      </p:sp>
      <p:sp>
        <p:nvSpPr>
          <p:cNvPr id="4" name="Content Placeholder 3">
            <a:extLst>
              <a:ext uri="{FF2B5EF4-FFF2-40B4-BE49-F238E27FC236}">
                <a16:creationId xmlns:a16="http://schemas.microsoft.com/office/drawing/2014/main" id="{727F5406-B3A7-E847-7917-3821E07A234A}"/>
              </a:ext>
            </a:extLst>
          </p:cNvPr>
          <p:cNvSpPr>
            <a:spLocks noGrp="1"/>
          </p:cNvSpPr>
          <p:nvPr>
            <p:ph type="body" sz="quarter" idx="11"/>
          </p:nvPr>
        </p:nvSpPr>
        <p:spPr>
          <a:xfrm>
            <a:off x="711200" y="1921077"/>
            <a:ext cx="5384800" cy="1158237"/>
          </a:xfrm>
        </p:spPr>
        <p:txBody>
          <a:bodyPr/>
          <a:lstStyle/>
          <a:p>
            <a:r>
              <a:rPr lang="en-US" sz="2500" b="1" dirty="0"/>
              <a:t>Developmental</a:t>
            </a:r>
          </a:p>
          <a:p>
            <a:pPr lvl="1"/>
            <a:r>
              <a:rPr lang="en-US" sz="1600" dirty="0"/>
              <a:t>Typically waxes and wanes with clear environmental changes and antecedents</a:t>
            </a:r>
          </a:p>
          <a:p>
            <a:pPr lvl="1"/>
            <a:r>
              <a:rPr lang="en-US" sz="1600" dirty="0"/>
              <a:t>Clients understanding or process of environment or feelings triggered are due to their developmental level</a:t>
            </a:r>
          </a:p>
          <a:p>
            <a:pPr lvl="1"/>
            <a:r>
              <a:rPr lang="en-US" sz="1600" dirty="0"/>
              <a:t>Behaviors are occurring because member has not learned a new way to handle or cope with environmental press which may be due to not having learned alternatives for their developmental level</a:t>
            </a:r>
          </a:p>
          <a:p>
            <a:pPr lvl="1"/>
            <a:r>
              <a:rPr lang="en-US" sz="1600" dirty="0"/>
              <a:t>Unlikely to change with medications. </a:t>
            </a:r>
          </a:p>
          <a:p>
            <a:pPr lvl="1"/>
            <a:endParaRPr lang="en-US" dirty="0"/>
          </a:p>
        </p:txBody>
      </p:sp>
      <p:sp>
        <p:nvSpPr>
          <p:cNvPr id="5" name="Content Placeholder 4">
            <a:extLst>
              <a:ext uri="{FF2B5EF4-FFF2-40B4-BE49-F238E27FC236}">
                <a16:creationId xmlns:a16="http://schemas.microsoft.com/office/drawing/2014/main" id="{F779CFE6-E8C0-40C2-7267-D0EFCCDC8A73}"/>
              </a:ext>
            </a:extLst>
          </p:cNvPr>
          <p:cNvSpPr>
            <a:spLocks noGrp="1"/>
          </p:cNvSpPr>
          <p:nvPr>
            <p:ph sz="half" idx="4294967295"/>
          </p:nvPr>
        </p:nvSpPr>
        <p:spPr>
          <a:xfrm>
            <a:off x="6569205" y="1921077"/>
            <a:ext cx="5384800" cy="4525963"/>
          </a:xfrm>
        </p:spPr>
        <p:txBody>
          <a:bodyPr/>
          <a:lstStyle/>
          <a:p>
            <a:pPr marL="0" indent="0">
              <a:buNone/>
            </a:pPr>
            <a:r>
              <a:rPr lang="en-US" b="1" dirty="0">
                <a:latin typeface="Arial" panose="020B0604020202020204" pitchFamily="34" charset="0"/>
                <a:cs typeface="Arial" panose="020B0604020202020204" pitchFamily="34" charset="0"/>
              </a:rPr>
              <a:t>Psychiatric/Medical</a:t>
            </a:r>
          </a:p>
          <a:p>
            <a:pPr lvl="1"/>
            <a:r>
              <a:rPr lang="en-US" sz="1600" dirty="0"/>
              <a:t>There is a clear underlying biological component medical or psychiatrically that needs treated to address behavior. </a:t>
            </a:r>
          </a:p>
          <a:p>
            <a:pPr lvl="1"/>
            <a:r>
              <a:rPr lang="en-US" sz="1600" dirty="0"/>
              <a:t>Less likely to wax and wane or differ depending on environment and persistent across all environments. </a:t>
            </a:r>
          </a:p>
          <a:p>
            <a:pPr lvl="1"/>
            <a:r>
              <a:rPr lang="en-US" sz="1600" dirty="0"/>
              <a:t>More likely to happen in episodes of several weeks/months duration. </a:t>
            </a:r>
          </a:p>
          <a:p>
            <a:pPr lvl="1"/>
            <a:r>
              <a:rPr lang="en-US" sz="1600" dirty="0"/>
              <a:t>May change with medications. </a:t>
            </a:r>
          </a:p>
          <a:p>
            <a:pPr marL="457200" lvl="1" indent="0">
              <a:buNone/>
            </a:pPr>
            <a:endParaRPr lang="en-US" dirty="0"/>
          </a:p>
        </p:txBody>
      </p:sp>
    </p:spTree>
    <p:extLst>
      <p:ext uri="{BB962C8B-B14F-4D97-AF65-F5344CB8AC3E}">
        <p14:creationId xmlns:p14="http://schemas.microsoft.com/office/powerpoint/2010/main" val="94426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9233A-53C2-C642-B40A-749A71912754}"/>
              </a:ext>
            </a:extLst>
          </p:cNvPr>
          <p:cNvSpPr>
            <a:spLocks noGrp="1"/>
          </p:cNvSpPr>
          <p:nvPr>
            <p:ph type="title"/>
          </p:nvPr>
        </p:nvSpPr>
        <p:spPr>
          <a:xfrm>
            <a:off x="5297860" y="290292"/>
            <a:ext cx="6477000" cy="1189037"/>
          </a:xfrm>
        </p:spPr>
        <p:txBody>
          <a:bodyPr/>
          <a:lstStyle/>
          <a:p>
            <a:r>
              <a:rPr lang="en-US" b="1" dirty="0">
                <a:solidFill>
                  <a:schemeClr val="accent5">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ABC’s of Understanding Behaviors</a:t>
            </a:r>
          </a:p>
        </p:txBody>
      </p:sp>
      <p:pic>
        <p:nvPicPr>
          <p:cNvPr id="1025" name="Picture 1" descr="page4image11800640">
            <a:extLst>
              <a:ext uri="{FF2B5EF4-FFF2-40B4-BE49-F238E27FC236}">
                <a16:creationId xmlns:a16="http://schemas.microsoft.com/office/drawing/2014/main" id="{F4E13963-AE40-AA4A-BECC-D4DABA7BAB13}"/>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5902698" y="2753192"/>
            <a:ext cx="5267325" cy="24892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page19image15162480">
            <a:extLst>
              <a:ext uri="{FF2B5EF4-FFF2-40B4-BE49-F238E27FC236}">
                <a16:creationId xmlns:a16="http://schemas.microsoft.com/office/drawing/2014/main" id="{05A7A23B-881F-1540-B0D5-1AA9413253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0693" y="884810"/>
            <a:ext cx="1685925" cy="390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1498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41049-FD3E-4F49-A206-FF1DCC09A3E3}"/>
              </a:ext>
            </a:extLst>
          </p:cNvPr>
          <p:cNvSpPr>
            <a:spLocks noGrp="1"/>
          </p:cNvSpPr>
          <p:nvPr>
            <p:ph type="title"/>
          </p:nvPr>
        </p:nvSpPr>
        <p:spPr>
          <a:xfrm>
            <a:off x="762000" y="715964"/>
            <a:ext cx="10591800" cy="646332"/>
          </a:xfrm>
        </p:spPr>
        <p:txBody>
          <a:bodyPr>
            <a:normAutofit/>
          </a:bodyPr>
          <a:lstStyle/>
          <a:p>
            <a:r>
              <a:rPr lang="en-US" sz="3700"/>
              <a:t>Factors Contributing to  Behavioral Symptoms</a:t>
            </a:r>
          </a:p>
        </p:txBody>
      </p:sp>
      <p:graphicFrame>
        <p:nvGraphicFramePr>
          <p:cNvPr id="5" name="Content Placeholder 2">
            <a:extLst>
              <a:ext uri="{FF2B5EF4-FFF2-40B4-BE49-F238E27FC236}">
                <a16:creationId xmlns:a16="http://schemas.microsoft.com/office/drawing/2014/main" id="{25306ECE-326B-F5B0-3FAD-E4DCF00E7E22}"/>
              </a:ext>
            </a:extLst>
          </p:cNvPr>
          <p:cNvGraphicFramePr/>
          <p:nvPr>
            <p:extLst>
              <p:ext uri="{D42A27DB-BD31-4B8C-83A1-F6EECF244321}">
                <p14:modId xmlns:p14="http://schemas.microsoft.com/office/powerpoint/2010/main" val="1012076904"/>
              </p:ext>
            </p:extLst>
          </p:nvPr>
        </p:nvGraphicFramePr>
        <p:xfrm>
          <a:off x="762001" y="2369129"/>
          <a:ext cx="10667998" cy="33436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6432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F07CD-064C-4AB4-82D4-4F855D1D0141}"/>
              </a:ext>
            </a:extLst>
          </p:cNvPr>
          <p:cNvSpPr>
            <a:spLocks noGrp="1"/>
          </p:cNvSpPr>
          <p:nvPr>
            <p:ph type="title"/>
          </p:nvPr>
        </p:nvSpPr>
        <p:spPr>
          <a:xfrm>
            <a:off x="762000" y="715964"/>
            <a:ext cx="10591800" cy="646332"/>
          </a:xfrm>
        </p:spPr>
        <p:txBody>
          <a:bodyPr>
            <a:normAutofit/>
          </a:bodyPr>
          <a:lstStyle/>
          <a:p>
            <a:r>
              <a:rPr lang="en-US" sz="3700"/>
              <a:t>Factors Contributing to Behavioral Symptoms</a:t>
            </a:r>
          </a:p>
        </p:txBody>
      </p:sp>
      <p:graphicFrame>
        <p:nvGraphicFramePr>
          <p:cNvPr id="5" name="Content Placeholder 2">
            <a:extLst>
              <a:ext uri="{FF2B5EF4-FFF2-40B4-BE49-F238E27FC236}">
                <a16:creationId xmlns:a16="http://schemas.microsoft.com/office/drawing/2014/main" id="{B8A9BA8D-244D-D136-7658-9842A9E69555}"/>
              </a:ext>
            </a:extLst>
          </p:cNvPr>
          <p:cNvGraphicFramePr/>
          <p:nvPr>
            <p:extLst>
              <p:ext uri="{D42A27DB-BD31-4B8C-83A1-F6EECF244321}">
                <p14:modId xmlns:p14="http://schemas.microsoft.com/office/powerpoint/2010/main" val="2326540168"/>
              </p:ext>
            </p:extLst>
          </p:nvPr>
        </p:nvGraphicFramePr>
        <p:xfrm>
          <a:off x="762001" y="1639615"/>
          <a:ext cx="10667998" cy="40731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4234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5954" y="213937"/>
            <a:ext cx="6477000" cy="1189037"/>
          </a:xfrm>
        </p:spPr>
        <p:txBody>
          <a:bodyPr>
            <a:normAutofit/>
          </a:bodyPr>
          <a:lstStyle/>
          <a:p>
            <a:pPr lvl="0"/>
            <a:r>
              <a:rPr lang="en-US" sz="3000" dirty="0"/>
              <a:t>Comorbidities with psychiatric diagnoses are common</a:t>
            </a:r>
          </a:p>
        </p:txBody>
      </p:sp>
      <p:sp>
        <p:nvSpPr>
          <p:cNvPr id="3" name="Content Placeholder 2"/>
          <p:cNvSpPr>
            <a:spLocks noGrp="1"/>
          </p:cNvSpPr>
          <p:nvPr>
            <p:ph type="body" sz="quarter" idx="11"/>
          </p:nvPr>
        </p:nvSpPr>
        <p:spPr>
          <a:xfrm>
            <a:off x="5145954" y="1508760"/>
            <a:ext cx="6477000" cy="4883075"/>
          </a:xfrm>
        </p:spPr>
        <p:txBody>
          <a:bodyPr>
            <a:normAutofit fontScale="77500" lnSpcReduction="20000"/>
          </a:bodyPr>
          <a:lstStyle/>
          <a:p>
            <a:pPr lvl="0"/>
            <a:r>
              <a:rPr lang="en-US" dirty="0">
                <a:latin typeface="Arial" panose="020B0604020202020204" pitchFamily="34" charset="0"/>
                <a:cs typeface="Arial" panose="020B0604020202020204" pitchFamily="34" charset="0"/>
              </a:rPr>
              <a:t>Comorbid mental, neurodevelopmental, medical and physical conditions are frequent, with some rates (mental disorders, CP, epilepsy) as high as 3-4x general population</a:t>
            </a:r>
          </a:p>
          <a:p>
            <a:pPr lvl="0"/>
            <a:r>
              <a:rPr lang="en-US" dirty="0">
                <a:latin typeface="Arial" panose="020B0604020202020204" pitchFamily="34" charset="0"/>
                <a:cs typeface="Arial" panose="020B0604020202020204" pitchFamily="34" charset="0"/>
              </a:rPr>
              <a:t>Prevalence ranges for having an additional psychiatric disorder for mental disorders in ID range 30-70%. </a:t>
            </a:r>
          </a:p>
          <a:p>
            <a:pPr lvl="0"/>
            <a:r>
              <a:rPr lang="en-US" dirty="0">
                <a:latin typeface="Arial" panose="020B0604020202020204" pitchFamily="34" charset="0"/>
                <a:cs typeface="Arial" panose="020B0604020202020204" pitchFamily="34" charset="0"/>
              </a:rPr>
              <a:t>Most common comorbid mental/neurodevelopmental disorders are:</a:t>
            </a:r>
          </a:p>
          <a:p>
            <a:pPr lvl="1"/>
            <a:r>
              <a:rPr lang="en-US" dirty="0">
                <a:latin typeface="Arial" panose="020B0604020202020204" pitchFamily="34" charset="0"/>
                <a:cs typeface="Arial" panose="020B0604020202020204" pitchFamily="34" charset="0"/>
              </a:rPr>
              <a:t>ODD-Oppositional Defiant Disorder</a:t>
            </a:r>
          </a:p>
          <a:p>
            <a:pPr lvl="1"/>
            <a:r>
              <a:rPr lang="en-US" dirty="0">
                <a:latin typeface="Arial" panose="020B0604020202020204" pitchFamily="34" charset="0"/>
                <a:cs typeface="Arial" panose="020B0604020202020204" pitchFamily="34" charset="0"/>
              </a:rPr>
              <a:t>ADHD – developmental course of ADHD similar to typically developing children, more hyperactivity</a:t>
            </a:r>
          </a:p>
          <a:p>
            <a:pPr lvl="1"/>
            <a:r>
              <a:rPr lang="en-US" dirty="0">
                <a:latin typeface="Arial" panose="020B0604020202020204" pitchFamily="34" charset="0"/>
                <a:cs typeface="Arial" panose="020B0604020202020204" pitchFamily="34" charset="0"/>
              </a:rPr>
              <a:t>Mood disorders – both unipolar and bipolar</a:t>
            </a:r>
          </a:p>
          <a:p>
            <a:pPr lvl="1"/>
            <a:r>
              <a:rPr lang="en-US" dirty="0">
                <a:latin typeface="Arial" panose="020B0604020202020204" pitchFamily="34" charset="0"/>
                <a:cs typeface="Arial" panose="020B0604020202020204" pitchFamily="34" charset="0"/>
              </a:rPr>
              <a:t>Anxiety disorders</a:t>
            </a:r>
          </a:p>
          <a:p>
            <a:pPr lvl="1"/>
            <a:r>
              <a:rPr lang="en-US" dirty="0">
                <a:latin typeface="Arial" panose="020B0604020202020204" pitchFamily="34" charset="0"/>
                <a:cs typeface="Arial" panose="020B0604020202020204" pitchFamily="34" charset="0"/>
              </a:rPr>
              <a:t>Autism Spectrum Disorders (ASDs)</a:t>
            </a:r>
          </a:p>
          <a:p>
            <a:pPr lvl="1"/>
            <a:r>
              <a:rPr lang="en-US" dirty="0">
                <a:latin typeface="Arial" panose="020B0604020202020204" pitchFamily="34" charset="0"/>
                <a:cs typeface="Arial" panose="020B0604020202020204" pitchFamily="34" charset="0"/>
              </a:rPr>
              <a:t>FASD (aka Neurodevelopmental Disorder-Prenatal Alcohol Exposure</a:t>
            </a:r>
          </a:p>
          <a:p>
            <a:pPr lvl="1"/>
            <a:r>
              <a:rPr lang="en-US" dirty="0">
                <a:latin typeface="Arial" panose="020B0604020202020204" pitchFamily="34" charset="0"/>
                <a:cs typeface="Arial" panose="020B0604020202020204" pitchFamily="34" charset="0"/>
              </a:rPr>
              <a:t>Stereotypic movement disorders – with and without SIB. Warrants a separate diagnosis if it is a focus of clinical attention. </a:t>
            </a:r>
          </a:p>
          <a:p>
            <a:pPr lvl="1"/>
            <a:r>
              <a:rPr lang="en-US" dirty="0">
                <a:latin typeface="Arial" panose="020B0604020202020204" pitchFamily="34" charset="0"/>
                <a:cs typeface="Arial" panose="020B0604020202020204" pitchFamily="34" charset="0"/>
              </a:rPr>
              <a:t>Impulse-control disorders</a:t>
            </a:r>
          </a:p>
          <a:p>
            <a:pPr lvl="1"/>
            <a:r>
              <a:rPr lang="en-US" dirty="0">
                <a:latin typeface="Arial" panose="020B0604020202020204" pitchFamily="34" charset="0"/>
                <a:cs typeface="Arial" panose="020B0604020202020204" pitchFamily="34" charset="0"/>
              </a:rPr>
              <a:t>Major neurocognitive disorders</a:t>
            </a:r>
          </a:p>
          <a:p>
            <a:pPr lvl="1"/>
            <a:r>
              <a:rPr lang="en-US" dirty="0">
                <a:latin typeface="Arial" panose="020B0604020202020204" pitchFamily="34" charset="0"/>
                <a:cs typeface="Arial" panose="020B0604020202020204" pitchFamily="34" charset="0"/>
              </a:rPr>
              <a:t>Disruptive behavior and aggression </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3079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Comorbidities</a:t>
            </a:r>
          </a:p>
        </p:txBody>
      </p:sp>
      <p:sp>
        <p:nvSpPr>
          <p:cNvPr id="3" name="Content Placeholder 2"/>
          <p:cNvSpPr>
            <a:spLocks noGrp="1"/>
          </p:cNvSpPr>
          <p:nvPr>
            <p:ph type="body" sz="quarter" idx="11"/>
          </p:nvPr>
        </p:nvSpPr>
        <p:spPr/>
        <p:txBody>
          <a:bodyPr/>
          <a:lstStyle/>
          <a:p>
            <a:r>
              <a:rPr lang="en-US" dirty="0">
                <a:latin typeface="Arial" panose="020B0604020202020204" pitchFamily="34" charset="0"/>
                <a:cs typeface="Arial" panose="020B0604020202020204" pitchFamily="34" charset="0"/>
              </a:rPr>
              <a:t>Other common associated disorders</a:t>
            </a:r>
          </a:p>
          <a:p>
            <a:pPr lvl="1"/>
            <a:r>
              <a:rPr lang="en-US" dirty="0">
                <a:latin typeface="Arial" panose="020B0604020202020204" pitchFamily="34" charset="0"/>
                <a:cs typeface="Arial" panose="020B0604020202020204" pitchFamily="34" charset="0"/>
              </a:rPr>
              <a:t>Seizures – 15-30% of severe or greater ID</a:t>
            </a:r>
          </a:p>
          <a:p>
            <a:pPr lvl="1"/>
            <a:r>
              <a:rPr lang="en-US" dirty="0">
                <a:latin typeface="Arial" panose="020B0604020202020204" pitchFamily="34" charset="0"/>
                <a:cs typeface="Arial" panose="020B0604020202020204" pitchFamily="34" charset="0"/>
              </a:rPr>
              <a:t>Motor handicaps – 20-30%</a:t>
            </a:r>
          </a:p>
          <a:p>
            <a:pPr lvl="1"/>
            <a:r>
              <a:rPr lang="en-US" dirty="0">
                <a:latin typeface="Arial" panose="020B0604020202020204" pitchFamily="34" charset="0"/>
                <a:cs typeface="Arial" panose="020B0604020202020204" pitchFamily="34" charset="0"/>
              </a:rPr>
              <a:t>Sensory impairments – 20%</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9706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F7A1167-E733-DCE0-B1B4-3DF55DFDAA23}"/>
              </a:ext>
            </a:extLst>
          </p:cNvPr>
          <p:cNvSpPr>
            <a:spLocks noGrp="1" noChangeArrowheads="1"/>
          </p:cNvSpPr>
          <p:nvPr>
            <p:ph type="title"/>
          </p:nvPr>
        </p:nvSpPr>
        <p:spPr/>
        <p:txBody>
          <a:bodyPr/>
          <a:lstStyle/>
          <a:p>
            <a:pPr eaLnBrk="1" hangingPunct="1">
              <a:defRPr/>
            </a:pPr>
            <a:r>
              <a:rPr lang="en-US" dirty="0">
                <a:cs typeface="+mj-cs"/>
              </a:rPr>
              <a:t>Objectives</a:t>
            </a:r>
          </a:p>
        </p:txBody>
      </p:sp>
      <p:sp>
        <p:nvSpPr>
          <p:cNvPr id="5123" name="Rectangle 3">
            <a:extLst>
              <a:ext uri="{FF2B5EF4-FFF2-40B4-BE49-F238E27FC236}">
                <a16:creationId xmlns:a16="http://schemas.microsoft.com/office/drawing/2014/main" id="{5AF6734C-0776-59A8-19D3-D1737B5EEE45}"/>
              </a:ext>
            </a:extLst>
          </p:cNvPr>
          <p:cNvSpPr>
            <a:spLocks noGrp="1" noChangeArrowheads="1"/>
          </p:cNvSpPr>
          <p:nvPr>
            <p:ph type="body" sz="quarter" idx="11"/>
          </p:nvPr>
        </p:nvSpPr>
        <p:spPr>
          <a:xfrm>
            <a:off x="762000" y="1649506"/>
            <a:ext cx="10667999" cy="941293"/>
          </a:xfrm>
        </p:spPr>
        <p:txBody>
          <a:bodyPr/>
          <a:lstStyle/>
          <a:p>
            <a:pPr marL="609600" indent="-609600">
              <a:buFont typeface="Arial" panose="020B0604020202020204" pitchFamily="34" charset="0"/>
              <a:buChar char="•"/>
              <a:defRPr/>
            </a:pPr>
            <a:r>
              <a:rPr lang="en-US" altLang="en-US" sz="2000" dirty="0">
                <a:latin typeface="Arial" panose="020B0604020202020204" pitchFamily="34" charset="0"/>
                <a:cs typeface="Arial" panose="020B0604020202020204" pitchFamily="34" charset="0"/>
              </a:rPr>
              <a:t>Review of Intellectual and Developmental Disorder terminology and etiology</a:t>
            </a:r>
          </a:p>
          <a:p>
            <a:pPr marL="609600" indent="-609600">
              <a:buFont typeface="Arial" panose="020B0604020202020204" pitchFamily="34" charset="0"/>
              <a:buChar char="•"/>
              <a:defRPr/>
            </a:pPr>
            <a:r>
              <a:rPr lang="en-US" altLang="en-US" sz="2000" dirty="0">
                <a:latin typeface="Arial" panose="020B0604020202020204" pitchFamily="34" charset="0"/>
                <a:cs typeface="Arial" panose="020B0604020202020204" pitchFamily="34" charset="0"/>
              </a:rPr>
              <a:t>Understand how to assess behavior and etiology of behaviors</a:t>
            </a:r>
          </a:p>
          <a:p>
            <a:pPr marL="609600" indent="-609600">
              <a:buFont typeface="Arial" panose="020B0604020202020204" pitchFamily="34" charset="0"/>
              <a:buChar char="•"/>
              <a:defRPr/>
            </a:pPr>
            <a:r>
              <a:rPr lang="en-US" altLang="en-US" sz="2000" dirty="0">
                <a:latin typeface="Arial" panose="020B0604020202020204" pitchFamily="34" charset="0"/>
                <a:cs typeface="Arial" panose="020B0604020202020204" pitchFamily="34" charset="0"/>
              </a:rPr>
              <a:t>Review approaches to how to distinguish if behaviors are psychiatric or developmental in origin</a:t>
            </a:r>
          </a:p>
          <a:p>
            <a:pPr marL="609600" indent="-609600">
              <a:buFont typeface="Arial" panose="020B0604020202020204" pitchFamily="34" charset="0"/>
              <a:buChar char="•"/>
              <a:defRPr/>
            </a:pPr>
            <a:r>
              <a:rPr lang="en-US" altLang="en-US" sz="2000" dirty="0">
                <a:latin typeface="Arial" panose="020B0604020202020204" pitchFamily="34" charset="0"/>
                <a:cs typeface="Arial" panose="020B0604020202020204" pitchFamily="34" charset="0"/>
              </a:rPr>
              <a:t>Understand the co-morbidity of mental health disorders in developmental disabilities</a:t>
            </a:r>
          </a:p>
          <a:p>
            <a:pPr marL="609600" indent="-609600">
              <a:buFont typeface="Arial" panose="020B0604020202020204" pitchFamily="34" charset="0"/>
              <a:buChar char="•"/>
              <a:defRPr/>
            </a:pPr>
            <a:r>
              <a:rPr lang="en-US" altLang="en-US" sz="2000" dirty="0">
                <a:latin typeface="Arial" panose="020B0604020202020204" pitchFamily="34" charset="0"/>
                <a:cs typeface="Arial" panose="020B0604020202020204" pitchFamily="34" charset="0"/>
              </a:rPr>
              <a:t>Broaden treatment approaches to incorporate both behavioral and psychological/psychiatric treatments</a:t>
            </a:r>
          </a:p>
          <a:p>
            <a:pPr marL="609600" indent="-609600">
              <a:buFont typeface="Arial" panose="020B0604020202020204" pitchFamily="34" charset="0"/>
              <a:buChar char="•"/>
              <a:defRPr/>
            </a:pPr>
            <a:r>
              <a:rPr lang="en-US" altLang="en-US" sz="2000" dirty="0">
                <a:latin typeface="Arial" panose="020B0604020202020204" pitchFamily="34" charset="0"/>
                <a:cs typeface="Arial" panose="020B0604020202020204" pitchFamily="34" charset="0"/>
              </a:rPr>
              <a:t>Understand the limits of psychotropic medications and be mindful to dangers of prescribing medications for behaviors with developmental etiologies. </a:t>
            </a:r>
          </a:p>
          <a:p>
            <a:pPr marL="609600" indent="-609600">
              <a:lnSpc>
                <a:spcPct val="80000"/>
              </a:lnSpc>
              <a:defRPr/>
            </a:pPr>
            <a:endParaRPr lang="en-US" altLang="en-US" sz="2400" dirty="0"/>
          </a:p>
          <a:p>
            <a:pPr marL="609600" indent="-609600">
              <a:lnSpc>
                <a:spcPct val="80000"/>
              </a:lnSpc>
              <a:defRPr/>
            </a:pPr>
            <a:endParaRPr lang="en-US" altLang="en-US" sz="2400" dirty="0"/>
          </a:p>
          <a:p>
            <a:pPr marL="609600" indent="-609600">
              <a:lnSpc>
                <a:spcPct val="80000"/>
              </a:lnSpc>
              <a:defRPr/>
            </a:pPr>
            <a:endParaRPr lang="en-US" altLang="en-US" sz="2400" dirty="0"/>
          </a:p>
        </p:txBody>
      </p:sp>
    </p:spTree>
    <p:extLst>
      <p:ext uri="{BB962C8B-B14F-4D97-AF65-F5344CB8AC3E}">
        <p14:creationId xmlns:p14="http://schemas.microsoft.com/office/powerpoint/2010/main" val="956117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3533-A650-4D90-8BCB-664E1E811B18}"/>
              </a:ext>
            </a:extLst>
          </p:cNvPr>
          <p:cNvSpPr>
            <a:spLocks noGrp="1"/>
          </p:cNvSpPr>
          <p:nvPr>
            <p:ph type="title"/>
          </p:nvPr>
        </p:nvSpPr>
        <p:spPr>
          <a:xfrm>
            <a:off x="5199742" y="372433"/>
            <a:ext cx="6477000" cy="1189037"/>
          </a:xfrm>
        </p:spPr>
        <p:txBody>
          <a:bodyPr/>
          <a:lstStyle/>
          <a:p>
            <a:r>
              <a:rPr lang="en-US" dirty="0">
                <a:latin typeface="Arial" panose="020B0604020202020204" pitchFamily="34" charset="0"/>
                <a:cs typeface="Arial" panose="020B0604020202020204" pitchFamily="34" charset="0"/>
              </a:rPr>
              <a:t>Psychiatric Symptom Measures</a:t>
            </a:r>
          </a:p>
        </p:txBody>
      </p:sp>
      <p:sp>
        <p:nvSpPr>
          <p:cNvPr id="3" name="Content Placeholder 2">
            <a:extLst>
              <a:ext uri="{FF2B5EF4-FFF2-40B4-BE49-F238E27FC236}">
                <a16:creationId xmlns:a16="http://schemas.microsoft.com/office/drawing/2014/main" id="{2E53E7D4-E932-4CBB-84C0-7641A93D6BB5}"/>
              </a:ext>
            </a:extLst>
          </p:cNvPr>
          <p:cNvSpPr>
            <a:spLocks noGrp="1"/>
          </p:cNvSpPr>
          <p:nvPr>
            <p:ph type="body" sz="quarter" idx="11"/>
          </p:nvPr>
        </p:nvSpPr>
        <p:spPr>
          <a:xfrm>
            <a:off x="5199742" y="1954923"/>
            <a:ext cx="6477000" cy="4388753"/>
          </a:xfrm>
        </p:spPr>
        <p:txBody>
          <a:bodyPr>
            <a:normAutofit lnSpcReduction="10000"/>
          </a:bodyPr>
          <a:lstStyle/>
          <a:p>
            <a:r>
              <a:rPr lang="en-US" dirty="0">
                <a:latin typeface="Arial" panose="020B0604020202020204" pitchFamily="34" charset="0"/>
                <a:cs typeface="Arial" panose="020B0604020202020204" pitchFamily="34" charset="0"/>
              </a:rPr>
              <a:t>Measures validated in youth with ID/IDD</a:t>
            </a:r>
          </a:p>
          <a:p>
            <a:pPr lvl="1"/>
            <a:r>
              <a:rPr lang="en-US" dirty="0">
                <a:latin typeface="Arial" panose="020B0604020202020204" pitchFamily="34" charset="0"/>
                <a:cs typeface="Arial" panose="020B0604020202020204" pitchFamily="34" charset="0"/>
              </a:rPr>
              <a:t>Self-report questionnaires unreliable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Broad Big 3</a:t>
            </a:r>
          </a:p>
          <a:p>
            <a:pPr lvl="1"/>
            <a:r>
              <a:rPr lang="en-US" dirty="0">
                <a:latin typeface="Arial" panose="020B0604020202020204" pitchFamily="34" charset="0"/>
                <a:cs typeface="Arial" panose="020B0604020202020204" pitchFamily="34" charset="0"/>
              </a:rPr>
              <a:t>Developmental Behavior Checklist (DBC)</a:t>
            </a:r>
          </a:p>
          <a:p>
            <a:pPr lvl="2"/>
            <a:r>
              <a:rPr lang="en-US" dirty="0">
                <a:latin typeface="Arial" panose="020B0604020202020204" pitchFamily="34" charset="0"/>
                <a:cs typeface="Arial" panose="020B0604020202020204" pitchFamily="34" charset="0"/>
              </a:rPr>
              <a:t>Teacher and Parent versions</a:t>
            </a:r>
          </a:p>
          <a:p>
            <a:pPr lvl="1"/>
            <a:r>
              <a:rPr lang="en-US" dirty="0" err="1">
                <a:latin typeface="Arial" panose="020B0604020202020204" pitchFamily="34" charset="0"/>
                <a:cs typeface="Arial" panose="020B0604020202020204" pitchFamily="34" charset="0"/>
              </a:rPr>
              <a:t>Nisonger</a:t>
            </a:r>
            <a:r>
              <a:rPr lang="en-US" dirty="0">
                <a:latin typeface="Arial" panose="020B0604020202020204" pitchFamily="34" charset="0"/>
                <a:cs typeface="Arial" panose="020B0604020202020204" pitchFamily="34" charset="0"/>
              </a:rPr>
              <a:t> Child Behavior Rating Form (NCBRF) – FREE </a:t>
            </a:r>
            <a:r>
              <a:rPr lang="en-US" dirty="0">
                <a:latin typeface="Arial" panose="020B0604020202020204" pitchFamily="34" charset="0"/>
                <a:cs typeface="Arial" panose="020B0604020202020204" pitchFamily="34" charset="0"/>
                <a:sym typeface="Wingdings" panose="05000000000000000000" pitchFamily="2" charset="2"/>
              </a:rPr>
              <a:t> </a:t>
            </a:r>
            <a:endParaRPr lang="en-US" dirty="0">
              <a:latin typeface="Arial" panose="020B0604020202020204" pitchFamily="34" charset="0"/>
              <a:cs typeface="Arial" panose="020B0604020202020204" pitchFamily="34" charset="0"/>
            </a:endParaRPr>
          </a:p>
          <a:p>
            <a:pPr lvl="2"/>
            <a:r>
              <a:rPr lang="en-US" dirty="0">
                <a:latin typeface="Arial" panose="020B0604020202020204" pitchFamily="34" charset="0"/>
                <a:cs typeface="Arial" panose="020B0604020202020204" pitchFamily="34" charset="0"/>
              </a:rPr>
              <a:t>Teacher and Parent versions</a:t>
            </a:r>
          </a:p>
          <a:p>
            <a:pPr lvl="2"/>
            <a:r>
              <a:rPr lang="en-US" dirty="0">
                <a:latin typeface="Arial" panose="020B0604020202020204" pitchFamily="34" charset="0"/>
                <a:cs typeface="Arial" panose="020B0604020202020204" pitchFamily="34" charset="0"/>
              </a:rPr>
              <a:t>Not as much empirical support as the DBC</a:t>
            </a:r>
          </a:p>
          <a:p>
            <a:pPr lvl="1"/>
            <a:r>
              <a:rPr lang="en-US" dirty="0">
                <a:latin typeface="Arial" panose="020B0604020202020204" pitchFamily="34" charset="0"/>
                <a:cs typeface="Arial" panose="020B0604020202020204" pitchFamily="34" charset="0"/>
              </a:rPr>
              <a:t>Reiss Scales for Children’s Dual Diagnosis (RSCDD)</a:t>
            </a:r>
          </a:p>
          <a:p>
            <a:pPr lvl="2"/>
            <a:r>
              <a:rPr lang="en-US" dirty="0">
                <a:latin typeface="Arial" panose="020B0604020202020204" pitchFamily="34" charset="0"/>
                <a:cs typeface="Arial" panose="020B0604020202020204" pitchFamily="34" charset="0"/>
              </a:rPr>
              <a:t>Derived from the RSMB, which was empirically driven and developed from DSM-III-R taxonomy</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9324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A062E-FF31-42F8-9F2F-17AA1887D8EB}"/>
              </a:ext>
            </a:extLst>
          </p:cNvPr>
          <p:cNvSpPr>
            <a:spLocks noGrp="1"/>
          </p:cNvSpPr>
          <p:nvPr>
            <p:ph type="title"/>
          </p:nvPr>
        </p:nvSpPr>
        <p:spPr>
          <a:xfrm>
            <a:off x="762000" y="715964"/>
            <a:ext cx="10591800" cy="646332"/>
          </a:xfrm>
        </p:spPr>
        <p:txBody>
          <a:bodyPr>
            <a:normAutofit/>
          </a:bodyPr>
          <a:lstStyle/>
          <a:p>
            <a:r>
              <a:rPr lang="en-US" dirty="0"/>
              <a:t>Disorder Specific Screeners</a:t>
            </a:r>
          </a:p>
        </p:txBody>
      </p:sp>
      <p:graphicFrame>
        <p:nvGraphicFramePr>
          <p:cNvPr id="5" name="Content Placeholder 2">
            <a:extLst>
              <a:ext uri="{FF2B5EF4-FFF2-40B4-BE49-F238E27FC236}">
                <a16:creationId xmlns:a16="http://schemas.microsoft.com/office/drawing/2014/main" id="{B84A8F3B-4FA5-E53D-CF2B-0BC5C9A02CAF}"/>
              </a:ext>
            </a:extLst>
          </p:cNvPr>
          <p:cNvGraphicFramePr/>
          <p:nvPr>
            <p:extLst>
              <p:ext uri="{D42A27DB-BD31-4B8C-83A1-F6EECF244321}">
                <p14:modId xmlns:p14="http://schemas.microsoft.com/office/powerpoint/2010/main" val="4284073500"/>
              </p:ext>
            </p:extLst>
          </p:nvPr>
        </p:nvGraphicFramePr>
        <p:xfrm>
          <a:off x="762001" y="2369129"/>
          <a:ext cx="10667998" cy="33436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5320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E36A0-8263-79BB-67DE-22AA207AC8B0}"/>
              </a:ext>
            </a:extLst>
          </p:cNvPr>
          <p:cNvSpPr>
            <a:spLocks noGrp="1"/>
          </p:cNvSpPr>
          <p:nvPr>
            <p:ph type="title"/>
          </p:nvPr>
        </p:nvSpPr>
        <p:spPr>
          <a:xfrm>
            <a:off x="762000" y="715964"/>
            <a:ext cx="10591800" cy="646332"/>
          </a:xfrm>
        </p:spPr>
        <p:txBody>
          <a:bodyPr>
            <a:normAutofit/>
          </a:bodyPr>
          <a:lstStyle/>
          <a:p>
            <a:r>
              <a:rPr lang="en-US" dirty="0"/>
              <a:t>Functional Behavioral Assessments (FBA)</a:t>
            </a:r>
          </a:p>
        </p:txBody>
      </p:sp>
      <p:graphicFrame>
        <p:nvGraphicFramePr>
          <p:cNvPr id="5" name="Content Placeholder 2">
            <a:extLst>
              <a:ext uri="{FF2B5EF4-FFF2-40B4-BE49-F238E27FC236}">
                <a16:creationId xmlns:a16="http://schemas.microsoft.com/office/drawing/2014/main" id="{2F04268F-B232-00FE-DBC6-FE7991E50CC1}"/>
              </a:ext>
            </a:extLst>
          </p:cNvPr>
          <p:cNvGraphicFramePr/>
          <p:nvPr>
            <p:extLst>
              <p:ext uri="{D42A27DB-BD31-4B8C-83A1-F6EECF244321}">
                <p14:modId xmlns:p14="http://schemas.microsoft.com/office/powerpoint/2010/main" val="1428507015"/>
              </p:ext>
            </p:extLst>
          </p:nvPr>
        </p:nvGraphicFramePr>
        <p:xfrm>
          <a:off x="609918" y="1497725"/>
          <a:ext cx="10961972" cy="44301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6363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Treatment – Community and Supportive Care</a:t>
            </a:r>
          </a:p>
        </p:txBody>
      </p:sp>
      <p:sp>
        <p:nvSpPr>
          <p:cNvPr id="3" name="Content Placeholder 2"/>
          <p:cNvSpPr>
            <a:spLocks noGrp="1"/>
          </p:cNvSpPr>
          <p:nvPr>
            <p:ph type="body" sz="quarter" idx="11"/>
          </p:nvPr>
        </p:nvSpPr>
        <p:spPr/>
        <p:txBody>
          <a:bodyPr/>
          <a:lstStyle/>
          <a:p>
            <a:r>
              <a:rPr lang="en-US" dirty="0">
                <a:latin typeface="Arial" panose="020B0604020202020204" pitchFamily="34" charset="0"/>
                <a:cs typeface="Arial" panose="020B0604020202020204" pitchFamily="34" charset="0"/>
              </a:rPr>
              <a:t>Community treatment includes</a:t>
            </a:r>
          </a:p>
          <a:p>
            <a:pPr lvl="1"/>
            <a:r>
              <a:rPr lang="en-US" dirty="0">
                <a:latin typeface="Arial" panose="020B0604020202020204" pitchFamily="34" charset="0"/>
                <a:cs typeface="Arial" panose="020B0604020202020204" pitchFamily="34" charset="0"/>
              </a:rPr>
              <a:t>Ongoing medical management of comorbid physical conditions</a:t>
            </a:r>
          </a:p>
          <a:p>
            <a:pPr lvl="2"/>
            <a:r>
              <a:rPr lang="en-US" dirty="0">
                <a:latin typeface="Arial" panose="020B0604020202020204" pitchFamily="34" charset="0"/>
                <a:cs typeface="Arial" panose="020B0604020202020204" pitchFamily="34" charset="0"/>
              </a:rPr>
              <a:t>Hypothyroidism</a:t>
            </a:r>
          </a:p>
          <a:p>
            <a:pPr lvl="2"/>
            <a:r>
              <a:rPr lang="en-US" dirty="0">
                <a:latin typeface="Arial" panose="020B0604020202020204" pitchFamily="34" charset="0"/>
                <a:cs typeface="Arial" panose="020B0604020202020204" pitchFamily="34" charset="0"/>
              </a:rPr>
              <a:t>Cataracts</a:t>
            </a:r>
          </a:p>
          <a:p>
            <a:pPr lvl="2"/>
            <a:r>
              <a:rPr lang="en-US" dirty="0">
                <a:latin typeface="Arial" panose="020B0604020202020204" pitchFamily="34" charset="0"/>
                <a:cs typeface="Arial" panose="020B0604020202020204" pitchFamily="34" charset="0"/>
              </a:rPr>
              <a:t>Heart defects</a:t>
            </a:r>
          </a:p>
          <a:p>
            <a:pPr lvl="2"/>
            <a:r>
              <a:rPr lang="en-US" dirty="0">
                <a:latin typeface="Arial" panose="020B0604020202020204" pitchFamily="34" charset="0"/>
                <a:cs typeface="Arial" panose="020B0604020202020204" pitchFamily="34" charset="0"/>
              </a:rPr>
              <a:t>Seizures </a:t>
            </a:r>
          </a:p>
          <a:p>
            <a:pPr lvl="1"/>
            <a:r>
              <a:rPr lang="en-US" dirty="0">
                <a:latin typeface="Arial" panose="020B0604020202020204" pitchFamily="34" charset="0"/>
                <a:cs typeface="Arial" panose="020B0604020202020204" pitchFamily="34" charset="0"/>
              </a:rPr>
              <a:t>Treatment of comorbid mental disorders</a:t>
            </a:r>
          </a:p>
          <a:p>
            <a:pPr lvl="1"/>
            <a:r>
              <a:rPr lang="en-US" dirty="0">
                <a:latin typeface="Arial" panose="020B0604020202020204" pitchFamily="34" charset="0"/>
                <a:cs typeface="Arial" panose="020B0604020202020204" pitchFamily="34" charset="0"/>
              </a:rPr>
              <a:t>Additional supports may include</a:t>
            </a:r>
          </a:p>
          <a:p>
            <a:pPr lvl="2"/>
            <a:r>
              <a:rPr lang="en-US" dirty="0">
                <a:latin typeface="Arial" panose="020B0604020202020204" pitchFamily="34" charset="0"/>
                <a:cs typeface="Arial" panose="020B0604020202020204" pitchFamily="34" charset="0"/>
              </a:rPr>
              <a:t>Physical therapy</a:t>
            </a:r>
          </a:p>
          <a:p>
            <a:pPr lvl="2"/>
            <a:r>
              <a:rPr lang="en-US" dirty="0">
                <a:latin typeface="Arial" panose="020B0604020202020204" pitchFamily="34" charset="0"/>
                <a:cs typeface="Arial" panose="020B0604020202020204" pitchFamily="34" charset="0"/>
              </a:rPr>
              <a:t>Occupational therapy</a:t>
            </a:r>
          </a:p>
          <a:p>
            <a:pPr lvl="2"/>
            <a:r>
              <a:rPr lang="en-US" dirty="0">
                <a:latin typeface="Arial" panose="020B0604020202020204" pitchFamily="34" charset="0"/>
                <a:cs typeface="Arial" panose="020B0604020202020204" pitchFamily="34" charset="0"/>
              </a:rPr>
              <a:t>Language therapies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3711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285FF-8C34-BABF-B2DD-21A843149695}"/>
              </a:ext>
            </a:extLst>
          </p:cNvPr>
          <p:cNvSpPr>
            <a:spLocks noGrp="1"/>
          </p:cNvSpPr>
          <p:nvPr>
            <p:ph type="title"/>
          </p:nvPr>
        </p:nvSpPr>
        <p:spPr>
          <a:xfrm>
            <a:off x="762000" y="715964"/>
            <a:ext cx="10591800" cy="646332"/>
          </a:xfrm>
        </p:spPr>
        <p:txBody>
          <a:bodyPr>
            <a:normAutofit/>
          </a:bodyPr>
          <a:lstStyle/>
          <a:p>
            <a:r>
              <a:rPr lang="en-US" dirty="0"/>
              <a:t>Treatment – Communication Interventions</a:t>
            </a:r>
          </a:p>
        </p:txBody>
      </p:sp>
      <p:graphicFrame>
        <p:nvGraphicFramePr>
          <p:cNvPr id="5" name="Content Placeholder 2">
            <a:extLst>
              <a:ext uri="{FF2B5EF4-FFF2-40B4-BE49-F238E27FC236}">
                <a16:creationId xmlns:a16="http://schemas.microsoft.com/office/drawing/2014/main" id="{27502EF0-D885-04D2-741C-5DB79AE7F873}"/>
              </a:ext>
            </a:extLst>
          </p:cNvPr>
          <p:cNvGraphicFramePr/>
          <p:nvPr>
            <p:extLst>
              <p:ext uri="{D42A27DB-BD31-4B8C-83A1-F6EECF244321}">
                <p14:modId xmlns:p14="http://schemas.microsoft.com/office/powerpoint/2010/main" val="3447831627"/>
              </p:ext>
            </p:extLst>
          </p:nvPr>
        </p:nvGraphicFramePr>
        <p:xfrm>
          <a:off x="762001" y="1783081"/>
          <a:ext cx="10667998" cy="39297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8933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Treatment – Behavioral Intervention Plans (BIPs)</a:t>
            </a:r>
          </a:p>
        </p:txBody>
      </p:sp>
      <p:sp>
        <p:nvSpPr>
          <p:cNvPr id="3" name="Content Placeholder 2"/>
          <p:cNvSpPr>
            <a:spLocks noGrp="1"/>
          </p:cNvSpPr>
          <p:nvPr>
            <p:ph type="body" sz="quarter" idx="11"/>
          </p:nvPr>
        </p:nvSpPr>
        <p:spPr>
          <a:xfrm>
            <a:off x="5199742" y="2865439"/>
            <a:ext cx="6477000" cy="3276600"/>
          </a:xfrm>
        </p:spPr>
        <p:txBody>
          <a:bodyPr>
            <a:normAutofit/>
          </a:bodyPr>
          <a:lstStyle/>
          <a:p>
            <a:r>
              <a:rPr lang="en-US" dirty="0"/>
              <a:t>Well-studied and widely used for maladaptive functional behaviors in context of intellectual disability</a:t>
            </a:r>
          </a:p>
          <a:p>
            <a:endParaRPr lang="en-US" dirty="0"/>
          </a:p>
          <a:p>
            <a:pPr lvl="1"/>
            <a:r>
              <a:rPr lang="en-US" dirty="0" err="1"/>
              <a:t>Deohring</a:t>
            </a:r>
            <a:r>
              <a:rPr lang="en-US" dirty="0"/>
              <a:t> et al study of ABA for youth 6-18 with ID/IDD effective for behavioral problems in 91%</a:t>
            </a:r>
          </a:p>
          <a:p>
            <a:pPr lvl="1"/>
            <a:r>
              <a:rPr lang="en-US" dirty="0"/>
              <a:t>Includes: increasing adaptive/communication/social skills, antecedent interventions, reinforcement strategies, FCT, extinction procedures</a:t>
            </a:r>
          </a:p>
          <a:p>
            <a:pPr lvl="1"/>
            <a:endParaRPr lang="en-US" dirty="0"/>
          </a:p>
        </p:txBody>
      </p:sp>
    </p:spTree>
    <p:extLst>
      <p:ext uri="{BB962C8B-B14F-4D97-AF65-F5344CB8AC3E}">
        <p14:creationId xmlns:p14="http://schemas.microsoft.com/office/powerpoint/2010/main" val="2436554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19C69-56C4-FE47-7291-638EA59B686E}"/>
              </a:ext>
            </a:extLst>
          </p:cNvPr>
          <p:cNvSpPr>
            <a:spLocks noGrp="1"/>
          </p:cNvSpPr>
          <p:nvPr>
            <p:ph type="title"/>
          </p:nvPr>
        </p:nvSpPr>
        <p:spPr>
          <a:xfrm>
            <a:off x="762000" y="353357"/>
            <a:ext cx="10591800" cy="646332"/>
          </a:xfrm>
        </p:spPr>
        <p:txBody>
          <a:bodyPr/>
          <a:lstStyle/>
          <a:p>
            <a:r>
              <a:rPr lang="en-US" dirty="0"/>
              <a:t>Behavioral Intervention Plans</a:t>
            </a:r>
          </a:p>
        </p:txBody>
      </p:sp>
      <p:sp>
        <p:nvSpPr>
          <p:cNvPr id="3" name="Content Placeholder 2">
            <a:extLst>
              <a:ext uri="{FF2B5EF4-FFF2-40B4-BE49-F238E27FC236}">
                <a16:creationId xmlns:a16="http://schemas.microsoft.com/office/drawing/2014/main" id="{BA2323CF-4C86-E672-0B50-BBCB32C0F70F}"/>
              </a:ext>
            </a:extLst>
          </p:cNvPr>
          <p:cNvSpPr>
            <a:spLocks noGrp="1"/>
          </p:cNvSpPr>
          <p:nvPr>
            <p:ph type="body" sz="quarter" idx="11"/>
          </p:nvPr>
        </p:nvSpPr>
        <p:spPr/>
        <p:txBody>
          <a:bodyPr/>
          <a:lstStyle/>
          <a:p>
            <a:r>
              <a:rPr lang="en-US" sz="2000" b="1" dirty="0">
                <a:latin typeface="Arial" panose="020B0604020202020204" pitchFamily="34" charset="0"/>
                <a:cs typeface="Arial" panose="020B0604020202020204" pitchFamily="34" charset="0"/>
              </a:rPr>
              <a:t>The essential components of a BIP are as follows: </a:t>
            </a:r>
          </a:p>
          <a:p>
            <a:pPr lvl="2"/>
            <a:r>
              <a:rPr lang="en-US" sz="2200" dirty="0">
                <a:latin typeface="Arial" panose="020B0604020202020204" pitchFamily="34" charset="0"/>
                <a:cs typeface="Arial" panose="020B0604020202020204" pitchFamily="34" charset="0"/>
              </a:rPr>
              <a:t>a detailed description of the behavior; </a:t>
            </a:r>
          </a:p>
          <a:p>
            <a:pPr lvl="2"/>
            <a:r>
              <a:rPr lang="en-US" sz="2200" dirty="0">
                <a:latin typeface="Arial" panose="020B0604020202020204" pitchFamily="34" charset="0"/>
                <a:cs typeface="Arial" panose="020B0604020202020204" pitchFamily="34" charset="0"/>
              </a:rPr>
              <a:t>summary statement describing the function of the behavior; </a:t>
            </a:r>
          </a:p>
          <a:p>
            <a:pPr lvl="2"/>
            <a:r>
              <a:rPr lang="en-US" sz="2200" dirty="0">
                <a:latin typeface="Arial" panose="020B0604020202020204" pitchFamily="34" charset="0"/>
                <a:cs typeface="Arial" panose="020B0604020202020204" pitchFamily="34" charset="0"/>
              </a:rPr>
              <a:t>interventions used and their results; </a:t>
            </a:r>
          </a:p>
          <a:p>
            <a:pPr lvl="2"/>
            <a:r>
              <a:rPr lang="en-US" sz="2200" dirty="0">
                <a:latin typeface="Arial" panose="020B0604020202020204" pitchFamily="34" charset="0"/>
                <a:cs typeface="Arial" panose="020B0604020202020204" pitchFamily="34" charset="0"/>
              </a:rPr>
              <a:t>behavioral goals; </a:t>
            </a:r>
          </a:p>
          <a:p>
            <a:pPr lvl="2"/>
            <a:r>
              <a:rPr lang="en-US" sz="2200" dirty="0">
                <a:latin typeface="Arial" panose="020B0604020202020204" pitchFamily="34" charset="0"/>
                <a:cs typeface="Arial" panose="020B0604020202020204" pitchFamily="34" charset="0"/>
              </a:rPr>
              <a:t>plan for teaching the client and supporting the new behavior, including a crisis intervention plan (if needed); </a:t>
            </a:r>
          </a:p>
          <a:p>
            <a:pPr lvl="2"/>
            <a:r>
              <a:rPr lang="en-US" sz="2200" dirty="0">
                <a:latin typeface="Arial" panose="020B0604020202020204" pitchFamily="34" charset="0"/>
                <a:cs typeface="Arial" panose="020B0604020202020204" pitchFamily="34" charset="0"/>
              </a:rPr>
              <a:t>description of success (criteria and consequences); </a:t>
            </a:r>
          </a:p>
          <a:p>
            <a:pPr lvl="2"/>
            <a:r>
              <a:rPr lang="en-US" sz="2200" dirty="0">
                <a:latin typeface="Arial" panose="020B0604020202020204" pitchFamily="34" charset="0"/>
                <a:cs typeface="Arial" panose="020B0604020202020204" pitchFamily="34" charset="0"/>
              </a:rPr>
              <a:t> how fidelity of the plan will be measured; and </a:t>
            </a:r>
          </a:p>
          <a:p>
            <a:pPr lvl="2"/>
            <a:r>
              <a:rPr lang="en-US" sz="2200" dirty="0">
                <a:latin typeface="Arial" panose="020B0604020202020204" pitchFamily="34" charset="0"/>
                <a:cs typeface="Arial" panose="020B0604020202020204" pitchFamily="34" charset="0"/>
              </a:rPr>
              <a:t>follow-up activities.  </a:t>
            </a:r>
          </a:p>
          <a:p>
            <a:pPr lvl="2"/>
            <a:r>
              <a:rPr lang="en-US" sz="2200" dirty="0">
                <a:latin typeface="Arial" panose="020B0604020202020204" pitchFamily="34" charset="0"/>
                <a:cs typeface="Arial" panose="020B0604020202020204" pitchFamily="34" charset="0"/>
              </a:rPr>
              <a:t>Must adapt and change when behaviors change or the antecedents or etiology changes</a:t>
            </a:r>
          </a:p>
        </p:txBody>
      </p:sp>
    </p:spTree>
    <p:extLst>
      <p:ext uri="{BB962C8B-B14F-4D97-AF65-F5344CB8AC3E}">
        <p14:creationId xmlns:p14="http://schemas.microsoft.com/office/powerpoint/2010/main" val="16307508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1" y="498882"/>
            <a:ext cx="10591800" cy="646332"/>
          </a:xfrm>
        </p:spPr>
        <p:txBody>
          <a:bodyPr>
            <a:normAutofit/>
          </a:bodyPr>
          <a:lstStyle/>
          <a:p>
            <a:r>
              <a:rPr lang="en-US" dirty="0"/>
              <a:t>Behavioral Interventions</a:t>
            </a:r>
          </a:p>
        </p:txBody>
      </p:sp>
      <p:graphicFrame>
        <p:nvGraphicFramePr>
          <p:cNvPr id="5" name="Content Placeholder 2">
            <a:extLst>
              <a:ext uri="{FF2B5EF4-FFF2-40B4-BE49-F238E27FC236}">
                <a16:creationId xmlns:a16="http://schemas.microsoft.com/office/drawing/2014/main" id="{67EA47E9-295C-C021-D69E-386F06D14E0F}"/>
              </a:ext>
            </a:extLst>
          </p:cNvPr>
          <p:cNvGraphicFramePr/>
          <p:nvPr>
            <p:extLst>
              <p:ext uri="{D42A27DB-BD31-4B8C-83A1-F6EECF244321}">
                <p14:modId xmlns:p14="http://schemas.microsoft.com/office/powerpoint/2010/main" val="3363165845"/>
              </p:ext>
            </p:extLst>
          </p:nvPr>
        </p:nvGraphicFramePr>
        <p:xfrm>
          <a:off x="762001" y="1481959"/>
          <a:ext cx="10667998" cy="42308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32993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9742" y="290292"/>
            <a:ext cx="6477000" cy="1189037"/>
          </a:xfrm>
        </p:spPr>
        <p:txBody>
          <a:bodyPr>
            <a:normAutofit/>
          </a:bodyPr>
          <a:lstStyle/>
          <a:p>
            <a:r>
              <a:rPr lang="en-US" dirty="0"/>
              <a:t>Treatment – Behavioral Emergencies</a:t>
            </a:r>
          </a:p>
        </p:txBody>
      </p:sp>
      <p:sp>
        <p:nvSpPr>
          <p:cNvPr id="3" name="Content Placeholder 2"/>
          <p:cNvSpPr>
            <a:spLocks noGrp="1"/>
          </p:cNvSpPr>
          <p:nvPr>
            <p:ph type="body" sz="quarter" idx="11"/>
          </p:nvPr>
        </p:nvSpPr>
        <p:spPr>
          <a:xfrm>
            <a:off x="5199742" y="1891862"/>
            <a:ext cx="6477000" cy="4508937"/>
          </a:xfrm>
        </p:spPr>
        <p:txBody>
          <a:bodyPr>
            <a:normAutofit/>
          </a:bodyPr>
          <a:lstStyle/>
          <a:p>
            <a:r>
              <a:rPr lang="en-US" dirty="0">
                <a:latin typeface="Arial" panose="020B0604020202020204" pitchFamily="34" charset="0"/>
                <a:cs typeface="Arial" panose="020B0604020202020204" pitchFamily="34" charset="0"/>
              </a:rPr>
              <a:t>Safety first</a:t>
            </a:r>
          </a:p>
          <a:p>
            <a:pPr lvl="1"/>
            <a:r>
              <a:rPr lang="en-US" dirty="0">
                <a:latin typeface="Arial" panose="020B0604020202020204" pitchFamily="34" charset="0"/>
                <a:cs typeface="Arial" panose="020B0604020202020204" pitchFamily="34" charset="0"/>
              </a:rPr>
              <a:t>If redirection fails, physical restraint may be necessary and emergency medication considered</a:t>
            </a:r>
          </a:p>
          <a:p>
            <a:pPr lvl="1"/>
            <a:r>
              <a:rPr lang="en-US" dirty="0">
                <a:latin typeface="Arial" panose="020B0604020202020204" pitchFamily="34" charset="0"/>
                <a:cs typeface="Arial" panose="020B0604020202020204" pitchFamily="34" charset="0"/>
              </a:rPr>
              <a:t>If using a medication, if possible, use a medication with which the patient previously had a positive experience, typically a neuroleptic or benzo at the smallest effective dose.</a:t>
            </a:r>
          </a:p>
          <a:p>
            <a:r>
              <a:rPr lang="en-US" dirty="0">
                <a:latin typeface="Arial" panose="020B0604020202020204" pitchFamily="34" charset="0"/>
                <a:cs typeface="Arial" panose="020B0604020202020204" pitchFamily="34" charset="0"/>
              </a:rPr>
              <a:t>After establishment of safety emergencies prompt a comprehensive diagnostic assessment including evaluation of environmental influences. </a:t>
            </a:r>
          </a:p>
          <a:p>
            <a:pPr marL="285750" indent="-285750">
              <a:buFont typeface="Arial" panose="020B0604020202020204" pitchFamily="34" charset="0"/>
              <a:buChar char="•"/>
            </a:pPr>
            <a:r>
              <a:rPr lang="en-US" b="0" dirty="0">
                <a:latin typeface="Arial" panose="020B0604020202020204" pitchFamily="34" charset="0"/>
                <a:cs typeface="Arial" panose="020B0604020202020204" pitchFamily="34" charset="0"/>
              </a:rPr>
              <a:t>Consider medical causes for behavior. Constipation, infection, occult injury</a:t>
            </a:r>
          </a:p>
          <a:p>
            <a:pPr marL="285750" indent="-285750">
              <a:buFont typeface="Arial" panose="020B0604020202020204" pitchFamily="34" charset="0"/>
              <a:buChar char="•"/>
            </a:pPr>
            <a:r>
              <a:rPr lang="en-US" b="0" dirty="0">
                <a:latin typeface="Arial" panose="020B0604020202020204" pitchFamily="34" charset="0"/>
                <a:cs typeface="Arial" panose="020B0604020202020204" pitchFamily="34" charset="0"/>
              </a:rPr>
              <a:t>Consider medication side effects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965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9743" y="337589"/>
            <a:ext cx="6477000" cy="1189037"/>
          </a:xfrm>
        </p:spPr>
        <p:txBody>
          <a:bodyPr/>
          <a:lstStyle/>
          <a:p>
            <a:r>
              <a:rPr lang="en-US" dirty="0"/>
              <a:t>Treatment - Pharmacotherapy</a:t>
            </a:r>
          </a:p>
        </p:txBody>
      </p:sp>
      <p:sp>
        <p:nvSpPr>
          <p:cNvPr id="3" name="Content Placeholder 2"/>
          <p:cNvSpPr>
            <a:spLocks noGrp="1"/>
          </p:cNvSpPr>
          <p:nvPr>
            <p:ph type="body" sz="quarter" idx="11"/>
          </p:nvPr>
        </p:nvSpPr>
        <p:spPr/>
        <p:txBody>
          <a:bodyPr/>
          <a:lstStyle/>
          <a:p>
            <a:r>
              <a:rPr lang="en-US" dirty="0"/>
              <a:t>“</a:t>
            </a:r>
            <a:r>
              <a:rPr lang="en-US" sz="2000" dirty="0"/>
              <a:t>start low, go slow”</a:t>
            </a:r>
          </a:p>
          <a:p>
            <a:r>
              <a:rPr lang="en-US" sz="2000" dirty="0"/>
              <a:t>Have awareness of population-specific effects</a:t>
            </a:r>
          </a:p>
          <a:p>
            <a:pPr lvl="1"/>
            <a:r>
              <a:rPr lang="en-US" sz="2000" dirty="0"/>
              <a:t>In Down Syndrome, patients may be sensitive to anticholinergics</a:t>
            </a:r>
          </a:p>
          <a:p>
            <a:pPr lvl="1"/>
            <a:r>
              <a:rPr lang="en-US" sz="2000" dirty="0"/>
              <a:t>In all ID, patients may be disinhibited by sedative-hypnotics</a:t>
            </a:r>
          </a:p>
          <a:p>
            <a:pPr lvl="1"/>
            <a:r>
              <a:rPr lang="en-US" sz="2000" dirty="0"/>
              <a:t>ID/DD Population at large more sensitive to adverse effects</a:t>
            </a:r>
          </a:p>
          <a:p>
            <a:pPr lvl="1"/>
            <a:r>
              <a:rPr lang="en-US" sz="2000" dirty="0"/>
              <a:t>Reassess meds and etiology when it is not helping. </a:t>
            </a:r>
          </a:p>
          <a:p>
            <a:pPr lvl="1"/>
            <a:r>
              <a:rPr lang="en-US" sz="2000" dirty="0"/>
              <a:t>Medication use must be parried with effective behavioral data to assess if it helps</a:t>
            </a:r>
          </a:p>
          <a:p>
            <a:pPr lvl="1"/>
            <a:r>
              <a:rPr lang="en-US" sz="2000" dirty="0"/>
              <a:t>SEDATION is not a goal of daily pharmacotherapy </a:t>
            </a:r>
          </a:p>
          <a:p>
            <a:endParaRPr lang="en-US" dirty="0"/>
          </a:p>
        </p:txBody>
      </p:sp>
    </p:spTree>
    <p:extLst>
      <p:ext uri="{BB962C8B-B14F-4D97-AF65-F5344CB8AC3E}">
        <p14:creationId xmlns:p14="http://schemas.microsoft.com/office/powerpoint/2010/main" val="2420626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56A30A6-7F17-5217-7471-005CBDF6B6A5}"/>
              </a:ext>
            </a:extLst>
          </p:cNvPr>
          <p:cNvSpPr>
            <a:spLocks noGrp="1"/>
          </p:cNvSpPr>
          <p:nvPr>
            <p:ph type="title"/>
          </p:nvPr>
        </p:nvSpPr>
        <p:spPr>
          <a:xfrm>
            <a:off x="762000" y="715964"/>
            <a:ext cx="10591800" cy="646332"/>
          </a:xfrm>
        </p:spPr>
        <p:txBody>
          <a:bodyPr>
            <a:normAutofit/>
          </a:bodyPr>
          <a:lstStyle/>
          <a:p>
            <a:r>
              <a:rPr lang="en-US" dirty="0"/>
              <a:t>Terminology</a:t>
            </a:r>
          </a:p>
        </p:txBody>
      </p:sp>
      <p:graphicFrame>
        <p:nvGraphicFramePr>
          <p:cNvPr id="9" name="Content Placeholder 2">
            <a:extLst>
              <a:ext uri="{FF2B5EF4-FFF2-40B4-BE49-F238E27FC236}">
                <a16:creationId xmlns:a16="http://schemas.microsoft.com/office/drawing/2014/main" id="{14CC83EB-60AC-FB57-3599-8A0FBA4303EA}"/>
              </a:ext>
            </a:extLst>
          </p:cNvPr>
          <p:cNvGraphicFramePr>
            <a:graphicFrameLocks noGrp="1"/>
          </p:cNvGraphicFramePr>
          <p:nvPr>
            <p:ph type="tbl" sz="quarter" idx="12"/>
            <p:extLst>
              <p:ext uri="{D42A27DB-BD31-4B8C-83A1-F6EECF244321}">
                <p14:modId xmlns:p14="http://schemas.microsoft.com/office/powerpoint/2010/main" val="2469464013"/>
              </p:ext>
            </p:extLst>
          </p:nvPr>
        </p:nvGraphicFramePr>
        <p:xfrm>
          <a:off x="757381" y="1734207"/>
          <a:ext cx="10667999" cy="36912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8393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endParaRPr lang="en-US" dirty="0"/>
          </a:p>
        </p:txBody>
      </p:sp>
      <p:pic>
        <p:nvPicPr>
          <p:cNvPr id="1026" name="Picture 2"/>
          <p:cNvPicPr>
            <a:picLocks noGrp="1" noChangeAspect="1" noChangeArrowheads="1"/>
          </p:cNvPicPr>
          <p:nvPr>
            <p:ph type="tbl" sz="quarter" idx="12"/>
          </p:nvPr>
        </p:nvPicPr>
        <p:blipFill>
          <a:blip r:embed="rId2">
            <a:extLst>
              <a:ext uri="{28A0092B-C50C-407E-A947-70E740481C1C}">
                <a14:useLocalDpi xmlns:a14="http://schemas.microsoft.com/office/drawing/2010/main" val="0"/>
              </a:ext>
            </a:extLst>
          </a:blip>
          <a:stretch>
            <a:fillRect/>
          </a:stretch>
        </p:blipFill>
        <p:spPr bwMode="auto">
          <a:xfrm>
            <a:off x="1943100" y="1362295"/>
            <a:ext cx="8538523" cy="4447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a:extLst>
              <a:ext uri="{FF2B5EF4-FFF2-40B4-BE49-F238E27FC236}">
                <a16:creationId xmlns:a16="http://schemas.microsoft.com/office/drawing/2014/main" id="{B9738A9B-E1CA-C514-DF8E-F54AAE72469C}"/>
              </a:ext>
            </a:extLst>
          </p:cNvPr>
          <p:cNvSpPr txBox="1"/>
          <p:nvPr/>
        </p:nvSpPr>
        <p:spPr>
          <a:xfrm>
            <a:off x="2365635" y="337793"/>
            <a:ext cx="7648249" cy="646331"/>
          </a:xfrm>
          <a:prstGeom prst="rect">
            <a:avLst/>
          </a:prstGeom>
          <a:noFill/>
        </p:spPr>
        <p:txBody>
          <a:bodyPr wrap="none" rtlCol="0">
            <a:spAutoFit/>
          </a:bodyPr>
          <a:lstStyle/>
          <a:p>
            <a:pPr algn="ctr"/>
            <a:r>
              <a:rPr lang="en-US" b="1" dirty="0">
                <a:solidFill>
                  <a:schemeClr val="bg1"/>
                </a:solidFill>
              </a:rPr>
              <a:t>Medications CAN cause behavioral symptoms: </a:t>
            </a:r>
          </a:p>
          <a:p>
            <a:pPr algn="ctr"/>
            <a:r>
              <a:rPr lang="en-US" b="1" dirty="0">
                <a:solidFill>
                  <a:schemeClr val="bg1"/>
                </a:solidFill>
              </a:rPr>
              <a:t>Be Mindful the Medication you thought could help may be the cause</a:t>
            </a:r>
          </a:p>
        </p:txBody>
      </p:sp>
    </p:spTree>
    <p:extLst>
      <p:ext uri="{BB962C8B-B14F-4D97-AF65-F5344CB8AC3E}">
        <p14:creationId xmlns:p14="http://schemas.microsoft.com/office/powerpoint/2010/main" val="12474776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15964"/>
            <a:ext cx="10591800" cy="646332"/>
          </a:xfrm>
        </p:spPr>
        <p:txBody>
          <a:bodyPr>
            <a:normAutofit/>
          </a:bodyPr>
          <a:lstStyle/>
          <a:p>
            <a:r>
              <a:rPr lang="en-US" dirty="0"/>
              <a:t>Many Pitfalls of Pharmacotherapy</a:t>
            </a:r>
          </a:p>
        </p:txBody>
      </p:sp>
      <p:graphicFrame>
        <p:nvGraphicFramePr>
          <p:cNvPr id="5" name="Content Placeholder 2">
            <a:extLst>
              <a:ext uri="{FF2B5EF4-FFF2-40B4-BE49-F238E27FC236}">
                <a16:creationId xmlns:a16="http://schemas.microsoft.com/office/drawing/2014/main" id="{13F04FDF-7246-0C99-086D-94E08FD10FDB}"/>
              </a:ext>
            </a:extLst>
          </p:cNvPr>
          <p:cNvGraphicFramePr/>
          <p:nvPr>
            <p:extLst>
              <p:ext uri="{D42A27DB-BD31-4B8C-83A1-F6EECF244321}">
                <p14:modId xmlns:p14="http://schemas.microsoft.com/office/powerpoint/2010/main" val="2192522568"/>
              </p:ext>
            </p:extLst>
          </p:nvPr>
        </p:nvGraphicFramePr>
        <p:xfrm>
          <a:off x="762001" y="2369129"/>
          <a:ext cx="10667998" cy="33436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85182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15964"/>
            <a:ext cx="10591800" cy="646332"/>
          </a:xfrm>
        </p:spPr>
        <p:txBody>
          <a:bodyPr>
            <a:normAutofit/>
          </a:bodyPr>
          <a:lstStyle/>
          <a:p>
            <a:r>
              <a:rPr lang="en-US" dirty="0"/>
              <a:t>Many Pitfalls of Pharmacotherapy</a:t>
            </a:r>
          </a:p>
        </p:txBody>
      </p:sp>
      <p:graphicFrame>
        <p:nvGraphicFramePr>
          <p:cNvPr id="5" name="Content Placeholder 2">
            <a:extLst>
              <a:ext uri="{FF2B5EF4-FFF2-40B4-BE49-F238E27FC236}">
                <a16:creationId xmlns:a16="http://schemas.microsoft.com/office/drawing/2014/main" id="{2BC90BAF-CB67-B49F-8943-B6EED620A679}"/>
              </a:ext>
            </a:extLst>
          </p:cNvPr>
          <p:cNvGraphicFramePr/>
          <p:nvPr>
            <p:extLst>
              <p:ext uri="{D42A27DB-BD31-4B8C-83A1-F6EECF244321}">
                <p14:modId xmlns:p14="http://schemas.microsoft.com/office/powerpoint/2010/main" val="2008289538"/>
              </p:ext>
            </p:extLst>
          </p:nvPr>
        </p:nvGraphicFramePr>
        <p:xfrm>
          <a:off x="476251" y="1649039"/>
          <a:ext cx="10667998" cy="33436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96276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Medication Guidelines</a:t>
            </a: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8852" y="2147072"/>
            <a:ext cx="8486606" cy="33807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47323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930B1-7229-1538-ACCF-3F82DF11F740}"/>
              </a:ext>
            </a:extLst>
          </p:cNvPr>
          <p:cNvSpPr txBox="1">
            <a:spLocks/>
          </p:cNvSpPr>
          <p:nvPr/>
        </p:nvSpPr>
        <p:spPr>
          <a:xfrm>
            <a:off x="1524000" y="1121833"/>
            <a:ext cx="9144000" cy="2387600"/>
          </a:xfrm>
          <a:prstGeom prst="rect">
            <a:avLst/>
          </a:prstGeo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pPr fontAlgn="auto">
              <a:spcAft>
                <a:spcPts val="0"/>
              </a:spcAft>
            </a:pPr>
            <a:r>
              <a:rPr lang="en-US"/>
              <a:t>ECHO Case Presentation</a:t>
            </a:r>
          </a:p>
        </p:txBody>
      </p:sp>
      <p:sp>
        <p:nvSpPr>
          <p:cNvPr id="3" name="Subtitle 2">
            <a:extLst>
              <a:ext uri="{FF2B5EF4-FFF2-40B4-BE49-F238E27FC236}">
                <a16:creationId xmlns:a16="http://schemas.microsoft.com/office/drawing/2014/main" id="{FFBC4DCF-866C-D677-2D91-3EC583E7329B}"/>
              </a:ext>
            </a:extLst>
          </p:cNvPr>
          <p:cNvSpPr txBox="1">
            <a:spLocks/>
          </p:cNvSpPr>
          <p:nvPr/>
        </p:nvSpPr>
        <p:spPr>
          <a:xfrm>
            <a:off x="1524000" y="3602568"/>
            <a:ext cx="9144000" cy="16552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Aft>
                <a:spcPts val="0"/>
              </a:spcAft>
              <a:buNone/>
            </a:pPr>
            <a:endParaRPr lang="en-US" dirty="0">
              <a:latin typeface="Arial" panose="020B0604020202020204" pitchFamily="34" charset="0"/>
              <a:cs typeface="Arial" panose="020B0604020202020204" pitchFamily="34" charset="0"/>
            </a:endParaRPr>
          </a:p>
          <a:p>
            <a:pPr marL="0" indent="0" fontAlgn="base">
              <a:spcAft>
                <a:spcPts val="0"/>
              </a:spcAft>
              <a:buNone/>
            </a:pPr>
            <a:endParaRPr lang="en-US" dirty="0">
              <a:latin typeface="Arial" panose="020B0604020202020204" pitchFamily="34" charset="0"/>
              <a:cs typeface="Arial" panose="020B0604020202020204" pitchFamily="34" charset="0"/>
            </a:endParaRPr>
          </a:p>
          <a:p>
            <a:pPr marL="0" indent="0" fontAlgn="base">
              <a:spcAft>
                <a:spcPts val="0"/>
              </a:spcAft>
              <a:buNone/>
            </a:pPr>
            <a:r>
              <a:rPr lang="en-US" dirty="0">
                <a:latin typeface="Arial" panose="020B0604020202020204" pitchFamily="34" charset="0"/>
                <a:cs typeface="Arial" panose="020B0604020202020204" pitchFamily="34" charset="0"/>
              </a:rPr>
              <a:t>Elma Fisher, MEd.​</a:t>
            </a:r>
          </a:p>
          <a:p>
            <a:pPr marL="0" indent="0" fontAlgn="base">
              <a:spcAft>
                <a:spcPts val="0"/>
              </a:spcAft>
              <a:buNone/>
            </a:pPr>
            <a:r>
              <a:rPr lang="en-US" dirty="0">
                <a:latin typeface="Arial" panose="020B0604020202020204" pitchFamily="34" charset="0"/>
                <a:cs typeface="Arial" panose="020B0604020202020204" pitchFamily="34" charset="0"/>
              </a:rPr>
              <a:t>HealthWays</a:t>
            </a:r>
          </a:p>
          <a:p>
            <a:pPr fontAlgn="auto">
              <a:spcAft>
                <a:spcPts val="0"/>
              </a:spcAft>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5246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202AD8E-4C7C-4A1B-89B1-9A0997F4F30E}"/>
              </a:ext>
            </a:extLst>
          </p:cNvPr>
          <p:cNvSpPr>
            <a:spLocks noGrp="1"/>
          </p:cNvSpPr>
          <p:nvPr>
            <p:ph type="title"/>
          </p:nvPr>
        </p:nvSpPr>
        <p:spPr>
          <a:xfrm>
            <a:off x="762000" y="715961"/>
            <a:ext cx="6477000" cy="1189038"/>
          </a:xfrm>
        </p:spPr>
        <p:txBody>
          <a:bodyPr/>
          <a:lstStyle/>
          <a:p>
            <a:r>
              <a:rPr lang="en-US" dirty="0"/>
              <a:t>Background on Case</a:t>
            </a:r>
          </a:p>
        </p:txBody>
      </p:sp>
      <p:sp>
        <p:nvSpPr>
          <p:cNvPr id="5" name="Text Placeholder 4">
            <a:extLst>
              <a:ext uri="{FF2B5EF4-FFF2-40B4-BE49-F238E27FC236}">
                <a16:creationId xmlns:a16="http://schemas.microsoft.com/office/drawing/2014/main" id="{F1D8AD90-DFCD-AEE9-33A5-C16EA62BAA0B}"/>
              </a:ext>
            </a:extLst>
          </p:cNvPr>
          <p:cNvSpPr>
            <a:spLocks noGrp="1"/>
          </p:cNvSpPr>
          <p:nvPr>
            <p:ph type="body" sz="quarter" idx="11"/>
          </p:nvPr>
        </p:nvSpPr>
        <p:spPr/>
        <p:txBody>
          <a:bodyPr/>
          <a:lstStyle/>
          <a:p>
            <a:pPr marL="457200" marR="0" indent="-457200">
              <a:lnSpc>
                <a:spcPct val="107000"/>
              </a:lnSpc>
              <a:spcBef>
                <a:spcPts val="0"/>
              </a:spcBef>
              <a:spcAft>
                <a:spcPts val="800"/>
              </a:spcAft>
              <a:buFont typeface="Arial" panose="020B0604020202020204" pitchFamily="34" charset="0"/>
              <a:buChar char="•"/>
            </a:pPr>
            <a:r>
              <a:rPr lang="en-US" sz="2800" b="0" kern="100" dirty="0">
                <a:effectLst/>
                <a:latin typeface="Arial" panose="020B0604020202020204" pitchFamily="34" charset="0"/>
                <a:ea typeface="Calibri" panose="020F0502020204030204" pitchFamily="34" charset="0"/>
                <a:cs typeface="Arial" panose="020B0604020202020204" pitchFamily="34" charset="0"/>
              </a:rPr>
              <a:t>33-year-old male</a:t>
            </a:r>
          </a:p>
          <a:p>
            <a:pPr marL="457200" marR="0" indent="-457200">
              <a:lnSpc>
                <a:spcPct val="107000"/>
              </a:lnSpc>
              <a:spcBef>
                <a:spcPts val="0"/>
              </a:spcBef>
              <a:spcAft>
                <a:spcPts val="800"/>
              </a:spcAft>
              <a:buFont typeface="Arial" panose="020B0604020202020204" pitchFamily="34" charset="0"/>
              <a:buChar char="•"/>
            </a:pPr>
            <a:r>
              <a:rPr lang="en-US" sz="2800" b="0" kern="100" dirty="0">
                <a:latin typeface="Arial" panose="020B0604020202020204" pitchFamily="34" charset="0"/>
                <a:ea typeface="Calibri" panose="020F0502020204030204" pitchFamily="34" charset="0"/>
                <a:cs typeface="Arial" panose="020B0604020202020204" pitchFamily="34" charset="0"/>
              </a:rPr>
              <a:t>Middle child</a:t>
            </a:r>
          </a:p>
          <a:p>
            <a:pPr marL="457200" marR="0" indent="-457200">
              <a:lnSpc>
                <a:spcPct val="107000"/>
              </a:lnSpc>
              <a:spcBef>
                <a:spcPts val="0"/>
              </a:spcBef>
              <a:spcAft>
                <a:spcPts val="800"/>
              </a:spcAft>
              <a:buFont typeface="Arial" panose="020B0604020202020204" pitchFamily="34" charset="0"/>
              <a:buChar char="•"/>
            </a:pPr>
            <a:r>
              <a:rPr lang="en-US" sz="2800" b="0" kern="100" dirty="0">
                <a:effectLst/>
                <a:latin typeface="Arial" panose="020B0604020202020204" pitchFamily="34" charset="0"/>
                <a:ea typeface="Calibri" panose="020F0502020204030204" pitchFamily="34" charset="0"/>
                <a:cs typeface="Arial" panose="020B0604020202020204" pitchFamily="34" charset="0"/>
              </a:rPr>
              <a:t>Older brother younger sister</a:t>
            </a:r>
          </a:p>
          <a:p>
            <a:pPr marL="457200" marR="0" indent="-457200">
              <a:lnSpc>
                <a:spcPct val="107000"/>
              </a:lnSpc>
              <a:spcBef>
                <a:spcPts val="0"/>
              </a:spcBef>
              <a:spcAft>
                <a:spcPts val="800"/>
              </a:spcAft>
              <a:buFont typeface="Arial" panose="020B0604020202020204" pitchFamily="34" charset="0"/>
              <a:buChar char="•"/>
            </a:pPr>
            <a:r>
              <a:rPr lang="en-US" sz="2800" b="0" kern="100" dirty="0">
                <a:latin typeface="Arial" panose="020B0604020202020204" pitchFamily="34" charset="0"/>
                <a:ea typeface="Calibri" panose="020F0502020204030204" pitchFamily="34" charset="0"/>
                <a:cs typeface="Arial" panose="020B0604020202020204" pitchFamily="34" charset="0"/>
              </a:rPr>
              <a:t>Parents still married</a:t>
            </a:r>
          </a:p>
          <a:p>
            <a:pPr marL="457200" marR="0" indent="-457200">
              <a:lnSpc>
                <a:spcPct val="107000"/>
              </a:lnSpc>
              <a:spcBef>
                <a:spcPts val="0"/>
              </a:spcBef>
              <a:spcAft>
                <a:spcPts val="800"/>
              </a:spcAft>
              <a:buFont typeface="Arial" panose="020B0604020202020204" pitchFamily="34" charset="0"/>
              <a:buChar char="•"/>
            </a:pPr>
            <a:r>
              <a:rPr lang="en-US" sz="2800" b="0" kern="100" dirty="0">
                <a:effectLst/>
                <a:latin typeface="Arial" panose="020B0604020202020204" pitchFamily="34" charset="0"/>
                <a:ea typeface="Calibri" panose="020F0502020204030204" pitchFamily="34" charset="0"/>
                <a:cs typeface="Arial" panose="020B0604020202020204" pitchFamily="34" charset="0"/>
              </a:rPr>
              <a:t>Did well in school academically</a:t>
            </a:r>
          </a:p>
          <a:p>
            <a:pPr marL="457200" marR="0" indent="-457200">
              <a:lnSpc>
                <a:spcPct val="107000"/>
              </a:lnSpc>
              <a:spcBef>
                <a:spcPts val="0"/>
              </a:spcBef>
              <a:spcAft>
                <a:spcPts val="800"/>
              </a:spcAft>
              <a:buFont typeface="Arial" panose="020B0604020202020204" pitchFamily="34" charset="0"/>
              <a:buChar char="•"/>
            </a:pPr>
            <a:r>
              <a:rPr lang="en-US" sz="2800" b="0" kern="100" dirty="0">
                <a:latin typeface="Arial" panose="020B0604020202020204" pitchFamily="34" charset="0"/>
                <a:ea typeface="Calibri" panose="020F0502020204030204" pitchFamily="34" charset="0"/>
                <a:cs typeface="Arial" panose="020B0604020202020204" pitchFamily="34" charset="0"/>
              </a:rPr>
              <a:t>Sinus and stomach issues otherwise healthy</a:t>
            </a:r>
            <a:endParaRPr lang="en-US" sz="2800" b="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30663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1BAB7-CB81-F04E-510A-6CB43A8C7CA7}"/>
              </a:ext>
            </a:extLst>
          </p:cNvPr>
          <p:cNvSpPr>
            <a:spLocks noGrp="1"/>
          </p:cNvSpPr>
          <p:nvPr>
            <p:ph type="title"/>
          </p:nvPr>
        </p:nvSpPr>
        <p:spPr/>
        <p:txBody>
          <a:bodyPr/>
          <a:lstStyle/>
          <a:p>
            <a:r>
              <a:rPr lang="en-US" sz="4800" dirty="0">
                <a:solidFill>
                  <a:schemeClr val="accent5"/>
                </a:solidFill>
              </a:rPr>
              <a:t>Background on Case</a:t>
            </a:r>
          </a:p>
        </p:txBody>
      </p:sp>
      <p:sp>
        <p:nvSpPr>
          <p:cNvPr id="14" name="TextBox 13">
            <a:extLst>
              <a:ext uri="{FF2B5EF4-FFF2-40B4-BE49-F238E27FC236}">
                <a16:creationId xmlns:a16="http://schemas.microsoft.com/office/drawing/2014/main" id="{C272C3A4-7DFF-4F56-C3D8-6945353B6C81}"/>
              </a:ext>
            </a:extLst>
          </p:cNvPr>
          <p:cNvSpPr txBox="1"/>
          <p:nvPr/>
        </p:nvSpPr>
        <p:spPr>
          <a:xfrm>
            <a:off x="838200" y="1734219"/>
            <a:ext cx="10993348" cy="2650277"/>
          </a:xfrm>
          <a:prstGeom prst="rect">
            <a:avLst/>
          </a:prstGeom>
          <a:noFill/>
        </p:spPr>
        <p:txBody>
          <a:bodyPr wrap="square">
            <a:spAutoFit/>
          </a:bodyPr>
          <a:lstStyle/>
          <a:p>
            <a:pPr marL="0" marR="0">
              <a:lnSpc>
                <a:spcPct val="107000"/>
              </a:lnSpc>
              <a:spcBef>
                <a:spcPts val="0"/>
              </a:spcBef>
              <a:spcAft>
                <a:spcPts val="800"/>
              </a:spcAft>
            </a:pPr>
            <a:endParaRPr lang="en-US" sz="1800" kern="100" dirty="0">
              <a:solidFill>
                <a:schemeClr val="bg1"/>
              </a:solidFill>
              <a:effectLst/>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kern="100" dirty="0">
              <a:solidFill>
                <a:schemeClr val="bg1"/>
              </a:solidFill>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3200" b="1" kern="100" dirty="0">
                <a:solidFill>
                  <a:schemeClr val="bg1"/>
                </a:solidFill>
                <a:effectLst/>
                <a:ea typeface="Calibri" panose="020F0502020204030204" pitchFamily="34" charset="0"/>
                <a:cs typeface="Arial" panose="020B0604020202020204" pitchFamily="34" charset="0"/>
              </a:rPr>
              <a:t>Diagnosis: </a:t>
            </a:r>
          </a:p>
          <a:p>
            <a:pPr marL="457200" marR="0" indent="-457200">
              <a:lnSpc>
                <a:spcPct val="107000"/>
              </a:lnSpc>
              <a:spcBef>
                <a:spcPts val="0"/>
              </a:spcBef>
              <a:spcAft>
                <a:spcPts val="800"/>
              </a:spcAft>
              <a:buFont typeface="Arial" panose="020B0604020202020204" pitchFamily="34" charset="0"/>
              <a:buChar char="•"/>
            </a:pPr>
            <a:r>
              <a:rPr lang="en-US" sz="3200" kern="100" dirty="0">
                <a:solidFill>
                  <a:schemeClr val="bg1"/>
                </a:solidFill>
                <a:ea typeface="Calibri" panose="020F0502020204030204" pitchFamily="34" charset="0"/>
                <a:cs typeface="Arial" panose="020B0604020202020204" pitchFamily="34" charset="0"/>
              </a:rPr>
              <a:t>Autism Spectrum Disorder</a:t>
            </a:r>
          </a:p>
          <a:p>
            <a:pPr marL="457200" marR="0" indent="-457200">
              <a:lnSpc>
                <a:spcPct val="107000"/>
              </a:lnSpc>
              <a:spcBef>
                <a:spcPts val="0"/>
              </a:spcBef>
              <a:spcAft>
                <a:spcPts val="800"/>
              </a:spcAft>
              <a:buFont typeface="Arial" panose="020B0604020202020204" pitchFamily="34" charset="0"/>
              <a:buChar char="•"/>
            </a:pPr>
            <a:r>
              <a:rPr lang="en-US" sz="3200" kern="100" dirty="0">
                <a:solidFill>
                  <a:schemeClr val="bg1"/>
                </a:solidFill>
                <a:effectLst/>
                <a:ea typeface="Calibri" panose="020F0502020204030204" pitchFamily="34" charset="0"/>
                <a:cs typeface="Arial" panose="020B0604020202020204" pitchFamily="34" charset="0"/>
              </a:rPr>
              <a:t>Schizophrenia</a:t>
            </a:r>
          </a:p>
        </p:txBody>
      </p:sp>
    </p:spTree>
    <p:extLst>
      <p:ext uri="{BB962C8B-B14F-4D97-AF65-F5344CB8AC3E}">
        <p14:creationId xmlns:p14="http://schemas.microsoft.com/office/powerpoint/2010/main" val="29669160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BCC52-6DE3-5675-41F4-83E63CB9BDCE}"/>
              </a:ext>
            </a:extLst>
          </p:cNvPr>
          <p:cNvSpPr>
            <a:spLocks noGrp="1"/>
          </p:cNvSpPr>
          <p:nvPr>
            <p:ph type="title"/>
          </p:nvPr>
        </p:nvSpPr>
        <p:spPr/>
        <p:txBody>
          <a:bodyPr/>
          <a:lstStyle/>
          <a:p>
            <a:r>
              <a:rPr lang="en-US" dirty="0"/>
              <a:t>Background on case</a:t>
            </a:r>
          </a:p>
        </p:txBody>
      </p:sp>
      <p:sp>
        <p:nvSpPr>
          <p:cNvPr id="3" name="Text Placeholder 2">
            <a:extLst>
              <a:ext uri="{FF2B5EF4-FFF2-40B4-BE49-F238E27FC236}">
                <a16:creationId xmlns:a16="http://schemas.microsoft.com/office/drawing/2014/main" id="{C453DEBF-30E7-1715-0C2C-B6E89009C40B}"/>
              </a:ext>
            </a:extLst>
          </p:cNvPr>
          <p:cNvSpPr>
            <a:spLocks noGrp="1"/>
          </p:cNvSpPr>
          <p:nvPr>
            <p:ph type="body" sz="quarter" idx="11"/>
          </p:nvPr>
        </p:nvSpPr>
        <p:spPr/>
        <p:txBody>
          <a:bodyPr/>
          <a:lstStyle/>
          <a:p>
            <a:pPr marL="457200" indent="-457200">
              <a:buFont typeface="Arial" panose="020B0604020202020204" pitchFamily="34" charset="0"/>
              <a:buChar char="•"/>
            </a:pPr>
            <a:r>
              <a:rPr lang="en-US" sz="2800" b="0" dirty="0">
                <a:latin typeface="Arial" panose="020B0604020202020204" pitchFamily="34" charset="0"/>
                <a:cs typeface="Arial" panose="020B0604020202020204" pitchFamily="34" charset="0"/>
              </a:rPr>
              <a:t>Socially awkward</a:t>
            </a:r>
          </a:p>
          <a:p>
            <a:pPr marL="457200" indent="-457200">
              <a:buFont typeface="Arial" panose="020B0604020202020204" pitchFamily="34" charset="0"/>
              <a:buChar char="•"/>
            </a:pPr>
            <a:r>
              <a:rPr lang="en-US" sz="2800" b="0" dirty="0">
                <a:latin typeface="Arial" panose="020B0604020202020204" pitchFamily="34" charset="0"/>
                <a:cs typeface="Arial" panose="020B0604020202020204" pitchFamily="34" charset="0"/>
              </a:rPr>
              <a:t>No friends</a:t>
            </a:r>
          </a:p>
          <a:p>
            <a:pPr marL="457200" indent="-457200">
              <a:buFont typeface="Arial" panose="020B0604020202020204" pitchFamily="34" charset="0"/>
              <a:buChar char="•"/>
            </a:pPr>
            <a:r>
              <a:rPr lang="en-US" sz="2800" b="0" dirty="0">
                <a:latin typeface="Arial" panose="020B0604020202020204" pitchFamily="34" charset="0"/>
                <a:cs typeface="Arial" panose="020B0604020202020204" pitchFamily="34" charset="0"/>
              </a:rPr>
              <a:t>No job</a:t>
            </a:r>
          </a:p>
          <a:p>
            <a:pPr marL="457200" indent="-457200">
              <a:buFont typeface="Arial" panose="020B0604020202020204" pitchFamily="34" charset="0"/>
              <a:buChar char="•"/>
            </a:pPr>
            <a:r>
              <a:rPr lang="en-US" sz="2800" b="0" dirty="0">
                <a:latin typeface="Arial" panose="020B0604020202020204" pitchFamily="34" charset="0"/>
                <a:cs typeface="Arial" panose="020B0604020202020204" pitchFamily="34" charset="0"/>
              </a:rPr>
              <a:t>Was living with parents</a:t>
            </a:r>
          </a:p>
          <a:p>
            <a:pPr marL="457200" indent="-457200">
              <a:buFont typeface="Arial" panose="020B0604020202020204" pitchFamily="34" charset="0"/>
              <a:buChar char="•"/>
            </a:pPr>
            <a:r>
              <a:rPr lang="en-US" sz="2800" b="0" dirty="0">
                <a:latin typeface="Arial" panose="020B0604020202020204" pitchFamily="34" charset="0"/>
                <a:cs typeface="Arial" panose="020B0604020202020204" pitchFamily="34" charset="0"/>
              </a:rPr>
              <a:t>Individuals did not think he could have Schizophrenia and Autism</a:t>
            </a:r>
          </a:p>
          <a:p>
            <a:pPr marL="685800" lvl="1" indent="-457200"/>
            <a:r>
              <a:rPr lang="en-US" sz="2800" dirty="0">
                <a:latin typeface="Arial" panose="020B0604020202020204" pitchFamily="34" charset="0"/>
                <a:cs typeface="Arial" panose="020B0604020202020204" pitchFamily="34" charset="0"/>
              </a:rPr>
              <a:t>~30% of children and adolescents with COS have co-morbid ASD</a:t>
            </a:r>
            <a:endParaRPr lang="en-US" sz="2800"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297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F18C6B5-87AC-4DA5-94CA-6E092A6A07D3}"/>
              </a:ext>
            </a:extLst>
          </p:cNvPr>
          <p:cNvSpPr>
            <a:spLocks noGrp="1"/>
          </p:cNvSpPr>
          <p:nvPr>
            <p:ph type="title"/>
          </p:nvPr>
        </p:nvSpPr>
        <p:spPr>
          <a:xfrm>
            <a:off x="762000" y="715964"/>
            <a:ext cx="10591800" cy="646332"/>
          </a:xfrm>
        </p:spPr>
        <p:txBody>
          <a:bodyPr>
            <a:normAutofit/>
          </a:bodyPr>
          <a:lstStyle/>
          <a:p>
            <a:r>
              <a:rPr lang="en-US" b="1" kern="1200"/>
              <a:t>Goals and Barriers</a:t>
            </a:r>
          </a:p>
        </p:txBody>
      </p:sp>
      <p:graphicFrame>
        <p:nvGraphicFramePr>
          <p:cNvPr id="5" name="TextBox 1">
            <a:extLst>
              <a:ext uri="{FF2B5EF4-FFF2-40B4-BE49-F238E27FC236}">
                <a16:creationId xmlns:a16="http://schemas.microsoft.com/office/drawing/2014/main" id="{F73A8B94-F68B-F2FD-0F10-E53878989A9F}"/>
              </a:ext>
            </a:extLst>
          </p:cNvPr>
          <p:cNvGraphicFramePr/>
          <p:nvPr>
            <p:extLst>
              <p:ext uri="{D42A27DB-BD31-4B8C-83A1-F6EECF244321}">
                <p14:modId xmlns:p14="http://schemas.microsoft.com/office/powerpoint/2010/main" val="4025045753"/>
              </p:ext>
            </p:extLst>
          </p:nvPr>
        </p:nvGraphicFramePr>
        <p:xfrm>
          <a:off x="762001" y="2369129"/>
          <a:ext cx="10667998" cy="33436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323406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F18C6B5-87AC-4DA5-94CA-6E092A6A07D3}"/>
              </a:ext>
            </a:extLst>
          </p:cNvPr>
          <p:cNvSpPr>
            <a:spLocks noGrp="1"/>
          </p:cNvSpPr>
          <p:nvPr>
            <p:ph type="title"/>
          </p:nvPr>
        </p:nvSpPr>
        <p:spPr>
          <a:xfrm>
            <a:off x="762000" y="506102"/>
            <a:ext cx="10591800" cy="646332"/>
          </a:xfrm>
        </p:spPr>
        <p:txBody>
          <a:bodyPr/>
          <a:lstStyle/>
          <a:p>
            <a:r>
              <a:rPr lang="en-US" dirty="0">
                <a:solidFill>
                  <a:schemeClr val="bg1"/>
                </a:solidFill>
              </a:rPr>
              <a:t>Community Discussion</a:t>
            </a:r>
          </a:p>
        </p:txBody>
      </p:sp>
      <p:sp>
        <p:nvSpPr>
          <p:cNvPr id="2" name="TextBox 1">
            <a:extLst>
              <a:ext uri="{FF2B5EF4-FFF2-40B4-BE49-F238E27FC236}">
                <a16:creationId xmlns:a16="http://schemas.microsoft.com/office/drawing/2014/main" id="{AF83BA68-AC11-123B-AEA5-E17D5EDD6014}"/>
              </a:ext>
            </a:extLst>
          </p:cNvPr>
          <p:cNvSpPr txBox="1"/>
          <p:nvPr/>
        </p:nvSpPr>
        <p:spPr>
          <a:xfrm>
            <a:off x="884420" y="1379095"/>
            <a:ext cx="10732957" cy="4247317"/>
          </a:xfrm>
          <a:prstGeom prst="rect">
            <a:avLst/>
          </a:prstGeom>
          <a:noFill/>
        </p:spPr>
        <p:txBody>
          <a:bodyPr wrap="square" rtlCol="0">
            <a:spAutoFit/>
          </a:bodyPr>
          <a:lstStyle/>
          <a:p>
            <a:endParaRPr lang="en-US" dirty="0">
              <a:solidFill>
                <a:schemeClr val="bg1"/>
              </a:solidFill>
            </a:endParaRPr>
          </a:p>
          <a:p>
            <a:pPr marL="285750" indent="-285750">
              <a:buFont typeface="Arial" panose="020B0604020202020204" pitchFamily="34" charset="0"/>
              <a:buChar char="•"/>
            </a:pPr>
            <a:r>
              <a:rPr lang="en-US" dirty="0">
                <a:solidFill>
                  <a:schemeClr val="bg1"/>
                </a:solidFill>
              </a:rPr>
              <a:t>What areas or domains of functioning would you seek assistance for with this case?</a:t>
            </a:r>
          </a:p>
          <a:p>
            <a:pPr marL="742950" lvl="1" indent="-285750">
              <a:buFont typeface="Arial" panose="020B0604020202020204" pitchFamily="34" charset="0"/>
              <a:buChar char="•"/>
            </a:pPr>
            <a:r>
              <a:rPr lang="en-US" dirty="0">
                <a:solidFill>
                  <a:schemeClr val="bg1"/>
                </a:solidFill>
              </a:rPr>
              <a:t>Communication; social skills; personal independence at home or community setting; school or work functioning</a:t>
            </a:r>
          </a:p>
          <a:p>
            <a:pPr marL="742950" lvl="1" indent="-285750">
              <a:buFont typeface="Arial" panose="020B0604020202020204" pitchFamily="34" charset="0"/>
              <a:buChar char="•"/>
            </a:pPr>
            <a:r>
              <a:rPr lang="en-US" dirty="0">
                <a:solidFill>
                  <a:schemeClr val="bg1"/>
                </a:solidFill>
              </a:rPr>
              <a:t>What are the ABC’s of his behavior</a:t>
            </a:r>
          </a:p>
          <a:p>
            <a:pPr marL="1200150" lvl="2" indent="-285750">
              <a:buFont typeface="Arial" panose="020B0604020202020204" pitchFamily="34" charset="0"/>
              <a:buChar char="•"/>
            </a:pPr>
            <a:r>
              <a:rPr lang="en-US" dirty="0">
                <a:solidFill>
                  <a:schemeClr val="bg1"/>
                </a:solidFill>
              </a:rPr>
              <a:t>Antecedents</a:t>
            </a:r>
          </a:p>
          <a:p>
            <a:pPr marL="1200150" lvl="2" indent="-285750">
              <a:buFont typeface="Arial" panose="020B0604020202020204" pitchFamily="34" charset="0"/>
              <a:buChar char="•"/>
            </a:pPr>
            <a:r>
              <a:rPr lang="en-US" dirty="0">
                <a:solidFill>
                  <a:schemeClr val="bg1"/>
                </a:solidFill>
              </a:rPr>
              <a:t>Behavior</a:t>
            </a:r>
          </a:p>
          <a:p>
            <a:pPr marL="1200150" lvl="2" indent="-285750">
              <a:buFont typeface="Arial" panose="020B0604020202020204" pitchFamily="34" charset="0"/>
              <a:buChar char="•"/>
            </a:pPr>
            <a:r>
              <a:rPr lang="en-US" dirty="0">
                <a:solidFill>
                  <a:schemeClr val="bg1"/>
                </a:solidFill>
              </a:rPr>
              <a:t>Consequences</a:t>
            </a:r>
          </a:p>
          <a:p>
            <a:pPr marL="742950" lvl="1"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What portions/behaviors would be associated with his ASD? Schizophrenia? How would you find out?</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Why do you think knowing more about how ASD and schizophrenia interact is important?</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What would we want to include for the functional behavioral assessment (FBA) and behavioral plan?</a:t>
            </a:r>
          </a:p>
          <a:p>
            <a:endParaRPr lang="en-US" dirty="0">
              <a:solidFill>
                <a:schemeClr val="bg1"/>
              </a:solidFill>
            </a:endParaRPr>
          </a:p>
        </p:txBody>
      </p:sp>
    </p:spTree>
    <p:extLst>
      <p:ext uri="{BB962C8B-B14F-4D97-AF65-F5344CB8AC3E}">
        <p14:creationId xmlns:p14="http://schemas.microsoft.com/office/powerpoint/2010/main" val="3403609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Diagnostic Criteria for Intellectual Disabilities</a:t>
            </a:r>
          </a:p>
        </p:txBody>
      </p:sp>
      <p:sp>
        <p:nvSpPr>
          <p:cNvPr id="3" name="Content Placeholder 2"/>
          <p:cNvSpPr>
            <a:spLocks noGrp="1"/>
          </p:cNvSpPr>
          <p:nvPr>
            <p:ph type="body" sz="quarter" idx="11"/>
          </p:nvPr>
        </p:nvSpPr>
        <p:spPr/>
        <p:txBody>
          <a:bodyPr/>
          <a:lstStyle/>
          <a:p>
            <a:pPr marL="0" indent="0">
              <a:buNone/>
            </a:pPr>
            <a:r>
              <a:rPr lang="en-US" sz="1600" dirty="0">
                <a:latin typeface="Arial" panose="020B0604020202020204" pitchFamily="34" charset="0"/>
                <a:cs typeface="Arial" panose="020B0604020202020204" pitchFamily="34" charset="0"/>
              </a:rPr>
              <a:t> 1. Deficits in </a:t>
            </a:r>
            <a:r>
              <a:rPr lang="en-US" sz="1600" b="1" dirty="0">
                <a:latin typeface="Arial" panose="020B0604020202020204" pitchFamily="34" charset="0"/>
                <a:cs typeface="Arial" panose="020B0604020202020204" pitchFamily="34" charset="0"/>
              </a:rPr>
              <a:t>intellectual functioning</a:t>
            </a:r>
            <a:endParaRPr lang="en-US" sz="1600"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This includes various mental abilities:</a:t>
            </a:r>
          </a:p>
          <a:p>
            <a:pPr lvl="2">
              <a:buFont typeface="Arial" panose="020B0604020202020204" pitchFamily="34" charset="0"/>
              <a:buChar char="•"/>
            </a:pPr>
            <a:r>
              <a:rPr lang="en-US" sz="1400" dirty="0">
                <a:latin typeface="Arial" panose="020B0604020202020204" pitchFamily="34" charset="0"/>
                <a:cs typeface="Arial" panose="020B0604020202020204" pitchFamily="34" charset="0"/>
              </a:rPr>
              <a:t>Reasoning;</a:t>
            </a:r>
          </a:p>
          <a:p>
            <a:pPr lvl="2">
              <a:buFont typeface="Arial" panose="020B0604020202020204" pitchFamily="34" charset="0"/>
              <a:buChar char="•"/>
            </a:pPr>
            <a:r>
              <a:rPr lang="en-US" sz="1400" dirty="0">
                <a:latin typeface="Arial" panose="020B0604020202020204" pitchFamily="34" charset="0"/>
                <a:cs typeface="Arial" panose="020B0604020202020204" pitchFamily="34" charset="0"/>
              </a:rPr>
              <a:t>Problem solving;</a:t>
            </a:r>
          </a:p>
          <a:p>
            <a:pPr lvl="2">
              <a:buFont typeface="Arial" panose="020B0604020202020204" pitchFamily="34" charset="0"/>
              <a:buChar char="•"/>
            </a:pPr>
            <a:r>
              <a:rPr lang="en-US" sz="1400" dirty="0">
                <a:latin typeface="Arial" panose="020B0604020202020204" pitchFamily="34" charset="0"/>
                <a:cs typeface="Arial" panose="020B0604020202020204" pitchFamily="34" charset="0"/>
              </a:rPr>
              <a:t>Planning;</a:t>
            </a:r>
          </a:p>
          <a:p>
            <a:pPr lvl="2">
              <a:buFont typeface="Arial" panose="020B0604020202020204" pitchFamily="34" charset="0"/>
              <a:buChar char="•"/>
            </a:pPr>
            <a:r>
              <a:rPr lang="en-US" sz="1400" dirty="0">
                <a:latin typeface="Arial" panose="020B0604020202020204" pitchFamily="34" charset="0"/>
                <a:cs typeface="Arial" panose="020B0604020202020204" pitchFamily="34" charset="0"/>
              </a:rPr>
              <a:t>Abstract thinking;</a:t>
            </a:r>
          </a:p>
          <a:p>
            <a:pPr lvl="2">
              <a:buFont typeface="Arial" panose="020B0604020202020204" pitchFamily="34" charset="0"/>
              <a:buChar char="•"/>
            </a:pPr>
            <a:r>
              <a:rPr lang="en-US" sz="1400" dirty="0">
                <a:latin typeface="Arial" panose="020B0604020202020204" pitchFamily="34" charset="0"/>
                <a:cs typeface="Arial" panose="020B0604020202020204" pitchFamily="34" charset="0"/>
              </a:rPr>
              <a:t>Judgment;</a:t>
            </a:r>
          </a:p>
          <a:p>
            <a:pPr lvl="2">
              <a:buFont typeface="Arial" panose="020B0604020202020204" pitchFamily="34" charset="0"/>
              <a:buChar char="•"/>
            </a:pPr>
            <a:r>
              <a:rPr lang="en-US" sz="1400" dirty="0">
                <a:latin typeface="Arial" panose="020B0604020202020204" pitchFamily="34" charset="0"/>
                <a:cs typeface="Arial" panose="020B0604020202020204" pitchFamily="34" charset="0"/>
              </a:rPr>
              <a:t>Academic learning (ability to learn in school via traditional teaching methods);</a:t>
            </a:r>
          </a:p>
          <a:p>
            <a:pPr lvl="2">
              <a:buFont typeface="Arial" panose="020B0604020202020204" pitchFamily="34" charset="0"/>
              <a:buChar char="•"/>
            </a:pPr>
            <a:r>
              <a:rPr lang="en-US" sz="1400" dirty="0">
                <a:latin typeface="Arial" panose="020B0604020202020204" pitchFamily="34" charset="0"/>
                <a:cs typeface="Arial" panose="020B0604020202020204" pitchFamily="34" charset="0"/>
              </a:rPr>
              <a:t>Experiential learning (the ability to learn through experience, trial and error, and observation).</a:t>
            </a:r>
          </a:p>
          <a:p>
            <a:pPr lvl="2">
              <a:buFont typeface="Arial" panose="020B0604020202020204" pitchFamily="34" charset="0"/>
              <a:buChar char="•"/>
            </a:pPr>
            <a:endParaRPr lang="en-US" sz="800" dirty="0">
              <a:latin typeface="Arial" panose="020B0604020202020204" pitchFamily="34" charset="0"/>
              <a:cs typeface="Arial" panose="020B0604020202020204" pitchFamily="34" charset="0"/>
            </a:endParaRPr>
          </a:p>
          <a:p>
            <a:pPr algn="l"/>
            <a:r>
              <a:rPr lang="en-US" sz="1600" dirty="0">
                <a:latin typeface="Arial" panose="020B0604020202020204" pitchFamily="34" charset="0"/>
                <a:cs typeface="Arial" panose="020B0604020202020204" pitchFamily="34" charset="0"/>
              </a:rPr>
              <a:t>These mental abilities are measured by </a:t>
            </a:r>
            <a:r>
              <a:rPr lang="en-US" sz="1600"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IQ tests</a:t>
            </a:r>
            <a:r>
              <a:rPr lang="en-US" sz="1600" dirty="0">
                <a:latin typeface="Arial" panose="020B0604020202020204" pitchFamily="34" charset="0"/>
                <a:cs typeface="Arial" panose="020B0604020202020204" pitchFamily="34" charset="0"/>
              </a:rPr>
              <a:t>. A score of approximately two standard deviations below average represents a significant cognitive deficit. These scores would occur about 2.5% of the population. Or stated differently, 97.5% of people of the same age and culture would score higher. The tests used to measure IQ must be standardized and culturally appropriate. This is typically an IQ score of 70 or below.</a:t>
            </a:r>
          </a:p>
          <a:p>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4294967295"/>
          </p:nvPr>
        </p:nvSpPr>
        <p:spPr>
          <a:xfrm>
            <a:off x="0" y="0"/>
            <a:ext cx="0" cy="0"/>
          </a:xfrm>
        </p:spPr>
        <p:txBody>
          <a:bodyPr/>
          <a:lstStyle/>
          <a:p>
            <a:fld id="{4BF559EA-69A2-3A42-8E64-2EE6316458F8}" type="slidenum">
              <a:rPr lang="en-US" smtClean="0"/>
              <a:pPr/>
              <a:t>4</a:t>
            </a:fld>
            <a:endParaRPr lang="en-US"/>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20279" y="1480501"/>
            <a:ext cx="1488357" cy="1488357"/>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87585" y="1480501"/>
            <a:ext cx="1553096" cy="1414839"/>
          </a:xfrm>
          <a:prstGeom prst="rect">
            <a:avLst/>
          </a:prstGeom>
        </p:spPr>
      </p:pic>
    </p:spTree>
    <p:extLst>
      <p:ext uri="{BB962C8B-B14F-4D97-AF65-F5344CB8AC3E}">
        <p14:creationId xmlns:p14="http://schemas.microsoft.com/office/powerpoint/2010/main" val="29890867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F18C6B5-87AC-4DA5-94CA-6E092A6A07D3}"/>
              </a:ext>
            </a:extLst>
          </p:cNvPr>
          <p:cNvSpPr>
            <a:spLocks noGrp="1"/>
          </p:cNvSpPr>
          <p:nvPr>
            <p:ph type="title"/>
          </p:nvPr>
        </p:nvSpPr>
        <p:spPr>
          <a:xfrm>
            <a:off x="1525301" y="1995467"/>
            <a:ext cx="9141397" cy="615553"/>
          </a:xfrm>
        </p:spPr>
        <p:txBody>
          <a:bodyPr wrap="square" lIns="0" tIns="0" rIns="0" bIns="0" anchor="b" anchorCtr="0">
            <a:normAutofit/>
          </a:bodyPr>
          <a:lstStyle/>
          <a:p>
            <a:r>
              <a:rPr lang="en-US" b="1" i="0" kern="1200" cap="none" spc="-50" baseline="0" dirty="0">
                <a:ln w="3175">
                  <a:noFill/>
                </a:ln>
                <a:effectLst/>
                <a:latin typeface="Arial" panose="020B0604020202020204" pitchFamily="34" charset="0"/>
                <a:cs typeface="Arial" panose="020B0604020202020204" pitchFamily="34" charset="0"/>
              </a:rPr>
              <a:t>Outcome</a:t>
            </a:r>
          </a:p>
        </p:txBody>
      </p:sp>
      <p:sp>
        <p:nvSpPr>
          <p:cNvPr id="2" name="TextBox 1">
            <a:extLst>
              <a:ext uri="{FF2B5EF4-FFF2-40B4-BE49-F238E27FC236}">
                <a16:creationId xmlns:a16="http://schemas.microsoft.com/office/drawing/2014/main" id="{AF83BA68-AC11-123B-AEA5-E17D5EDD6014}"/>
              </a:ext>
            </a:extLst>
          </p:cNvPr>
          <p:cNvSpPr txBox="1"/>
          <p:nvPr/>
        </p:nvSpPr>
        <p:spPr>
          <a:xfrm>
            <a:off x="2196307" y="3260705"/>
            <a:ext cx="7799387" cy="1534757"/>
          </a:xfrm>
          <a:prstGeom prst="rect">
            <a:avLst/>
          </a:prstGeom>
          <a:noFill/>
        </p:spPr>
        <p:txBody>
          <a:bodyPr wrap="square" lIns="0" tIns="0" rIns="0" bIns="0" rtlCol="0">
            <a:normAutofit/>
          </a:bodyPr>
          <a:lstStyle/>
          <a:p>
            <a:pPr algn="ctr">
              <a:spcBef>
                <a:spcPts val="0"/>
              </a:spcBef>
              <a:spcAft>
                <a:spcPts val="600"/>
              </a:spcAft>
            </a:pPr>
            <a:r>
              <a:rPr lang="en-US" kern="1200" dirty="0">
                <a:solidFill>
                  <a:schemeClr val="bg1"/>
                </a:solidFill>
                <a:cs typeface="Arial" panose="020B0604020202020204" pitchFamily="34" charset="0"/>
              </a:rPr>
              <a:t>The patient is 40 years old now and I hear he is doing very well. He lives on his own, holds down a job, and has not self-harmed. He also has some friends. He is on the right medication for him and he is doing well.</a:t>
            </a:r>
          </a:p>
          <a:p>
            <a:pPr algn="ctr">
              <a:spcBef>
                <a:spcPts val="0"/>
              </a:spcBef>
              <a:spcAft>
                <a:spcPts val="600"/>
              </a:spcAft>
            </a:pPr>
            <a:endParaRPr lang="en-US" kern="1200" dirty="0">
              <a:solidFill>
                <a:schemeClr val="bg1"/>
              </a:solidFill>
              <a:cs typeface="Arial" panose="020B0604020202020204" pitchFamily="34" charset="0"/>
            </a:endParaRPr>
          </a:p>
          <a:p>
            <a:pPr algn="ctr">
              <a:spcBef>
                <a:spcPts val="0"/>
              </a:spcBef>
              <a:spcAft>
                <a:spcPts val="600"/>
              </a:spcAft>
            </a:pPr>
            <a:endParaRPr lang="en-US" kern="1200" dirty="0">
              <a:solidFill>
                <a:schemeClr val="bg1"/>
              </a:solidFill>
              <a:cs typeface="Arial" panose="020B0604020202020204" pitchFamily="34" charset="0"/>
            </a:endParaRPr>
          </a:p>
          <a:p>
            <a:pPr algn="ctr">
              <a:spcBef>
                <a:spcPts val="0"/>
              </a:spcBef>
              <a:spcAft>
                <a:spcPts val="600"/>
              </a:spcAft>
            </a:pPr>
            <a:endParaRPr lang="en-US" kern="1200" dirty="0">
              <a:solidFill>
                <a:schemeClr val="bg1"/>
              </a:solidFill>
              <a:cs typeface="Arial" panose="020B0604020202020204" pitchFamily="34" charset="0"/>
            </a:endParaRPr>
          </a:p>
          <a:p>
            <a:pPr algn="ctr">
              <a:spcBef>
                <a:spcPts val="0"/>
              </a:spcBef>
              <a:spcAft>
                <a:spcPts val="600"/>
              </a:spcAft>
            </a:pPr>
            <a:endParaRPr lang="en-US" kern="1200" dirty="0">
              <a:solidFill>
                <a:schemeClr val="bg1"/>
              </a:solidFill>
              <a:cs typeface="Arial" panose="020B0604020202020204" pitchFamily="34" charset="0"/>
            </a:endParaRPr>
          </a:p>
          <a:p>
            <a:pPr algn="ctr">
              <a:spcBef>
                <a:spcPts val="0"/>
              </a:spcBef>
              <a:spcAft>
                <a:spcPts val="600"/>
              </a:spcAft>
            </a:pPr>
            <a:endParaRPr lang="en-US" kern="1200" dirty="0">
              <a:solidFill>
                <a:schemeClr val="bg1"/>
              </a:solidFill>
              <a:cs typeface="Arial" panose="020B0604020202020204" pitchFamily="34" charset="0"/>
            </a:endParaRPr>
          </a:p>
          <a:p>
            <a:pPr algn="ctr">
              <a:spcBef>
                <a:spcPts val="0"/>
              </a:spcBef>
              <a:spcAft>
                <a:spcPts val="600"/>
              </a:spcAft>
            </a:pPr>
            <a:endParaRPr lang="en-US" kern="1200" dirty="0">
              <a:solidFill>
                <a:schemeClr val="bg1"/>
              </a:solidFill>
              <a:cs typeface="Arial" panose="020B0604020202020204" pitchFamily="34" charset="0"/>
            </a:endParaRPr>
          </a:p>
        </p:txBody>
      </p:sp>
    </p:spTree>
    <p:extLst>
      <p:ext uri="{BB962C8B-B14F-4D97-AF65-F5344CB8AC3E}">
        <p14:creationId xmlns:p14="http://schemas.microsoft.com/office/powerpoint/2010/main" val="12572832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F18C6B5-87AC-4DA5-94CA-6E092A6A07D3}"/>
              </a:ext>
            </a:extLst>
          </p:cNvPr>
          <p:cNvSpPr>
            <a:spLocks noGrp="1"/>
          </p:cNvSpPr>
          <p:nvPr>
            <p:ph type="title"/>
          </p:nvPr>
        </p:nvSpPr>
        <p:spPr>
          <a:xfrm>
            <a:off x="1525301" y="1995467"/>
            <a:ext cx="9141397" cy="615553"/>
          </a:xfrm>
        </p:spPr>
        <p:txBody>
          <a:bodyPr wrap="square" lIns="0" tIns="0" rIns="0" bIns="0" anchor="b" anchorCtr="0">
            <a:normAutofit/>
          </a:bodyPr>
          <a:lstStyle/>
          <a:p>
            <a:r>
              <a:rPr lang="en-US" b="1" i="0" kern="1200" cap="none" spc="-50" baseline="0" dirty="0">
                <a:ln w="3175">
                  <a:noFill/>
                </a:ln>
                <a:effectLst/>
                <a:latin typeface="+mj-lt"/>
                <a:ea typeface="+mn-ea"/>
                <a:cs typeface="Segoe UI" pitchFamily="34" charset="0"/>
              </a:rPr>
              <a:t>Wrap Up/ Close Out</a:t>
            </a:r>
          </a:p>
        </p:txBody>
      </p:sp>
      <p:sp>
        <p:nvSpPr>
          <p:cNvPr id="2" name="TextBox 1">
            <a:extLst>
              <a:ext uri="{FF2B5EF4-FFF2-40B4-BE49-F238E27FC236}">
                <a16:creationId xmlns:a16="http://schemas.microsoft.com/office/drawing/2014/main" id="{AF83BA68-AC11-123B-AEA5-E17D5EDD6014}"/>
              </a:ext>
            </a:extLst>
          </p:cNvPr>
          <p:cNvSpPr txBox="1"/>
          <p:nvPr/>
        </p:nvSpPr>
        <p:spPr>
          <a:xfrm>
            <a:off x="2196307" y="3260705"/>
            <a:ext cx="7799387" cy="1534757"/>
          </a:xfrm>
          <a:prstGeom prst="rect">
            <a:avLst/>
          </a:prstGeom>
          <a:noFill/>
        </p:spPr>
        <p:txBody>
          <a:bodyPr wrap="square" lIns="0" tIns="0" rIns="0" bIns="0" rtlCol="0">
            <a:normAutofit/>
          </a:bodyPr>
          <a:lstStyle/>
          <a:p>
            <a:pPr marL="285750" indent="-285750">
              <a:spcBef>
                <a:spcPts val="0"/>
              </a:spcBef>
              <a:spcAft>
                <a:spcPts val="600"/>
              </a:spcAft>
              <a:buFont typeface="Arial" panose="020B0604020202020204" pitchFamily="34" charset="0"/>
              <a:buChar char="•"/>
            </a:pPr>
            <a:r>
              <a:rPr lang="en-US" kern="1200" dirty="0">
                <a:cs typeface="Arial" panose="020B0604020202020204" pitchFamily="34" charset="0"/>
              </a:rPr>
              <a:t>Autism and Schizophrenia occur more than anyone first thought.</a:t>
            </a:r>
          </a:p>
          <a:p>
            <a:pPr marL="285750" indent="-285750">
              <a:spcBef>
                <a:spcPts val="0"/>
              </a:spcBef>
              <a:spcAft>
                <a:spcPts val="600"/>
              </a:spcAft>
              <a:buFont typeface="Arial" panose="020B0604020202020204" pitchFamily="34" charset="0"/>
              <a:buChar char="•"/>
            </a:pPr>
            <a:r>
              <a:rPr lang="en-US" kern="1200" dirty="0">
                <a:cs typeface="Arial" panose="020B0604020202020204" pitchFamily="34" charset="0"/>
              </a:rPr>
              <a:t>Meet the person where they are.</a:t>
            </a:r>
          </a:p>
          <a:p>
            <a:pPr marL="285750" indent="-285750">
              <a:spcBef>
                <a:spcPts val="0"/>
              </a:spcBef>
              <a:spcAft>
                <a:spcPts val="600"/>
              </a:spcAft>
              <a:buFont typeface="Arial" panose="020B0604020202020204" pitchFamily="34" charset="0"/>
              <a:buChar char="•"/>
            </a:pPr>
            <a:r>
              <a:rPr lang="en-US" kern="1200" dirty="0">
                <a:cs typeface="Arial" panose="020B0604020202020204" pitchFamily="34" charset="0"/>
              </a:rPr>
              <a:t>Deal with the symptoms.</a:t>
            </a:r>
          </a:p>
          <a:p>
            <a:pPr marL="285750" indent="-285750">
              <a:spcBef>
                <a:spcPts val="0"/>
              </a:spcBef>
              <a:spcAft>
                <a:spcPts val="600"/>
              </a:spcAft>
              <a:buFont typeface="Arial" panose="020B0604020202020204" pitchFamily="34" charset="0"/>
              <a:buChar char="•"/>
            </a:pPr>
            <a:r>
              <a:rPr lang="en-US" kern="1200" dirty="0">
                <a:cs typeface="Arial" panose="020B0604020202020204" pitchFamily="34" charset="0"/>
              </a:rPr>
              <a:t>Think outside of the box for new ideas to help clients. </a:t>
            </a:r>
          </a:p>
          <a:p>
            <a:pPr algn="ctr">
              <a:spcBef>
                <a:spcPts val="0"/>
              </a:spcBef>
              <a:spcAft>
                <a:spcPts val="600"/>
              </a:spcAft>
            </a:pPr>
            <a:endParaRPr lang="en-US" kern="1200" dirty="0">
              <a:cs typeface="Arial" panose="020B0604020202020204" pitchFamily="34" charset="0"/>
            </a:endParaRPr>
          </a:p>
          <a:p>
            <a:pPr algn="ctr">
              <a:spcBef>
                <a:spcPts val="0"/>
              </a:spcBef>
              <a:spcAft>
                <a:spcPts val="600"/>
              </a:spcAft>
            </a:pPr>
            <a:endParaRPr lang="en-US" kern="1200" dirty="0">
              <a:cs typeface="Arial" panose="020B0604020202020204" pitchFamily="34" charset="0"/>
            </a:endParaRPr>
          </a:p>
          <a:p>
            <a:pPr algn="ctr">
              <a:spcBef>
                <a:spcPts val="0"/>
              </a:spcBef>
              <a:spcAft>
                <a:spcPts val="600"/>
              </a:spcAft>
            </a:pPr>
            <a:endParaRPr lang="en-US" kern="1200" dirty="0">
              <a:cs typeface="Arial" panose="020B0604020202020204" pitchFamily="34" charset="0"/>
            </a:endParaRPr>
          </a:p>
          <a:p>
            <a:pPr algn="ctr">
              <a:spcBef>
                <a:spcPts val="0"/>
              </a:spcBef>
              <a:spcAft>
                <a:spcPts val="600"/>
              </a:spcAft>
            </a:pPr>
            <a:endParaRPr lang="en-US" kern="1200" dirty="0">
              <a:cs typeface="Arial" panose="020B0604020202020204" pitchFamily="34" charset="0"/>
            </a:endParaRPr>
          </a:p>
          <a:p>
            <a:pPr algn="ctr">
              <a:spcBef>
                <a:spcPts val="0"/>
              </a:spcBef>
              <a:spcAft>
                <a:spcPts val="600"/>
              </a:spcAft>
            </a:pPr>
            <a:endParaRPr lang="en-US" kern="1200" dirty="0">
              <a:cs typeface="Arial" panose="020B0604020202020204" pitchFamily="34" charset="0"/>
            </a:endParaRPr>
          </a:p>
          <a:p>
            <a:pPr algn="ctr">
              <a:spcBef>
                <a:spcPts val="0"/>
              </a:spcBef>
              <a:spcAft>
                <a:spcPts val="600"/>
              </a:spcAft>
            </a:pPr>
            <a:endParaRPr lang="en-US" kern="1200" dirty="0">
              <a:cs typeface="Arial" panose="020B0604020202020204" pitchFamily="34" charset="0"/>
            </a:endParaRPr>
          </a:p>
        </p:txBody>
      </p:sp>
    </p:spTree>
    <p:extLst>
      <p:ext uri="{BB962C8B-B14F-4D97-AF65-F5344CB8AC3E}">
        <p14:creationId xmlns:p14="http://schemas.microsoft.com/office/powerpoint/2010/main" val="21516943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a:extLst>
              <a:ext uri="{FF2B5EF4-FFF2-40B4-BE49-F238E27FC236}">
                <a16:creationId xmlns:a16="http://schemas.microsoft.com/office/drawing/2014/main" id="{5A9A4AB7-BA5A-980F-0FDB-5A920351B80F}"/>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Questions….</a:t>
            </a:r>
          </a:p>
        </p:txBody>
      </p:sp>
      <p:pic>
        <p:nvPicPr>
          <p:cNvPr id="88066" name="Picture 5" descr="200851815224questions">
            <a:extLst>
              <a:ext uri="{FF2B5EF4-FFF2-40B4-BE49-F238E27FC236}">
                <a16:creationId xmlns:a16="http://schemas.microsoft.com/office/drawing/2014/main" id="{EF7F55E6-6B68-1B65-F8AB-69275E0671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7448" y="715964"/>
            <a:ext cx="4849813"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99308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4474"/>
            <a:ext cx="10591800" cy="646332"/>
          </a:xfrm>
        </p:spPr>
        <p:txBody>
          <a:bodyPr>
            <a:normAutofit/>
          </a:bodyPr>
          <a:lstStyle/>
          <a:p>
            <a:r>
              <a:rPr lang="en-US" dirty="0"/>
              <a:t>References</a:t>
            </a:r>
          </a:p>
        </p:txBody>
      </p:sp>
      <p:sp>
        <p:nvSpPr>
          <p:cNvPr id="3" name="Content Placeholder 2"/>
          <p:cNvSpPr>
            <a:spLocks noGrp="1"/>
          </p:cNvSpPr>
          <p:nvPr>
            <p:ph type="body" sz="quarter" idx="11"/>
          </p:nvPr>
        </p:nvSpPr>
        <p:spPr>
          <a:xfrm>
            <a:off x="762000" y="1043942"/>
            <a:ext cx="10667999" cy="1158237"/>
          </a:xfrm>
        </p:spPr>
        <p:txBody>
          <a:bodyPr>
            <a:noAutofit/>
          </a:bodyPr>
          <a:lstStyle/>
          <a:p>
            <a:r>
              <a:rPr lang="en-US" sz="1200" b="1" dirty="0">
                <a:latin typeface="Arial" panose="020B0604020202020204" pitchFamily="34" charset="0"/>
                <a:cs typeface="Arial" panose="020B0604020202020204" pitchFamily="34" charset="0"/>
              </a:rPr>
              <a:t>A special thank you to Dr. Bridget Skidmore, WVU Behavioral Medicine and Psychiatry. I adapted most of my slides from a previous lecture she provided me. </a:t>
            </a:r>
          </a:p>
          <a:p>
            <a:r>
              <a:rPr lang="en-US" sz="1200" dirty="0">
                <a:latin typeface="Arial" panose="020B0604020202020204" pitchFamily="34" charset="0"/>
                <a:cs typeface="Arial" panose="020B0604020202020204" pitchFamily="34" charset="0"/>
              </a:rPr>
              <a:t>Practice Parameter for the Assessment and Treatment of Psychiatric Disorders in Children and Adolescents With Intellectual Disability (Intellectual Developmental Disorder). (2020) </a:t>
            </a:r>
            <a:r>
              <a:rPr lang="en-US" sz="1200" i="1" dirty="0">
                <a:latin typeface="Arial" panose="020B0604020202020204" pitchFamily="34" charset="0"/>
                <a:cs typeface="Arial" panose="020B0604020202020204" pitchFamily="34" charset="0"/>
              </a:rPr>
              <a:t>Journal of the American Academy of Child &amp; Adolescent Psychiatry,</a:t>
            </a:r>
            <a:r>
              <a:rPr lang="en-US" sz="1200" dirty="0">
                <a:latin typeface="Arial" panose="020B0604020202020204" pitchFamily="34" charset="0"/>
                <a:cs typeface="Arial" panose="020B0604020202020204" pitchFamily="34" charset="0"/>
              </a:rPr>
              <a:t> 59(4):468–496</a:t>
            </a:r>
          </a:p>
          <a:p>
            <a:r>
              <a:rPr lang="en-US" sz="1200" dirty="0">
                <a:latin typeface="Arial" panose="020B0604020202020204" pitchFamily="34" charset="0"/>
                <a:cs typeface="Arial" panose="020B0604020202020204" pitchFamily="34" charset="0"/>
              </a:rPr>
              <a:t>Baer, D.M., Wolf, M.M., &amp; </a:t>
            </a:r>
            <a:r>
              <a:rPr lang="en-US" sz="1200" dirty="0" err="1">
                <a:latin typeface="Arial" panose="020B0604020202020204" pitchFamily="34" charset="0"/>
                <a:cs typeface="Arial" panose="020B0604020202020204" pitchFamily="34" charset="0"/>
              </a:rPr>
              <a:t>Risley</a:t>
            </a:r>
            <a:r>
              <a:rPr lang="en-US" sz="1200" dirty="0">
                <a:latin typeface="Arial" panose="020B0604020202020204" pitchFamily="34" charset="0"/>
                <a:cs typeface="Arial" panose="020B0604020202020204" pitchFamily="34" charset="0"/>
              </a:rPr>
              <a:t>, T.R. (1968). </a:t>
            </a:r>
            <a:r>
              <a:rPr lang="en-US" sz="1200" dirty="0">
                <a:latin typeface="Arial" panose="020B0604020202020204" pitchFamily="34" charset="0"/>
                <a:cs typeface="Arial" panose="020B0604020202020204" pitchFamily="34" charset="0"/>
                <a:hlinkClick r:id="rId2"/>
              </a:rPr>
              <a:t>"Some current dimensions of applied behavior analysis."</a:t>
            </a:r>
            <a:r>
              <a:rPr lang="en-US" sz="1200" dirty="0">
                <a:latin typeface="Arial" panose="020B0604020202020204" pitchFamily="34" charset="0"/>
                <a:cs typeface="Arial" panose="020B0604020202020204" pitchFamily="34" charset="0"/>
              </a:rPr>
              <a:t>. </a:t>
            </a:r>
            <a:r>
              <a:rPr lang="en-US" sz="1200" i="1" dirty="0">
                <a:latin typeface="Arial" panose="020B0604020202020204" pitchFamily="34" charset="0"/>
                <a:cs typeface="Arial" panose="020B0604020202020204" pitchFamily="34" charset="0"/>
              </a:rPr>
              <a:t>Journal of Applied Behavior Analysis</a:t>
            </a: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1</a:t>
            </a:r>
            <a:r>
              <a:rPr lang="en-US" sz="1200" dirty="0">
                <a:latin typeface="Arial" panose="020B0604020202020204" pitchFamily="34" charset="0"/>
                <a:cs typeface="Arial" panose="020B0604020202020204" pitchFamily="34" charset="0"/>
              </a:rPr>
              <a:t>: 91–97.</a:t>
            </a:r>
            <a:r>
              <a:rPr lang="en-US" sz="1200" dirty="0">
                <a:latin typeface="Arial" panose="020B0604020202020204" pitchFamily="34" charset="0"/>
                <a:cs typeface="Arial" panose="020B0604020202020204" pitchFamily="34" charset="0"/>
                <a:hlinkClick r:id="rId3" tooltip="Digital object identifier"/>
              </a:rPr>
              <a:t>doi</a:t>
            </a:r>
            <a:r>
              <a:rPr lang="en-US" sz="1200" dirty="0">
                <a:latin typeface="Arial" panose="020B0604020202020204" pitchFamily="34" charset="0"/>
                <a:cs typeface="Arial" panose="020B0604020202020204" pitchFamily="34" charset="0"/>
              </a:rPr>
              <a:t>:</a:t>
            </a:r>
            <a:r>
              <a:rPr lang="en-US" sz="1200" dirty="0">
                <a:latin typeface="Arial" panose="020B0604020202020204" pitchFamily="34" charset="0"/>
                <a:cs typeface="Arial" panose="020B0604020202020204" pitchFamily="34" charset="0"/>
                <a:hlinkClick r:id="rId4"/>
              </a:rPr>
              <a:t>10.1901/jaba.1968.1-91</a:t>
            </a:r>
            <a:r>
              <a:rPr lang="en-US" sz="12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hlinkClick r:id="rId5" tooltip="PubMed Central"/>
              </a:rPr>
              <a:t>PMC</a:t>
            </a:r>
            <a:r>
              <a:rPr lang="en-US" sz="12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hlinkClick r:id="rId6"/>
              </a:rPr>
              <a:t>1310980</a:t>
            </a:r>
            <a:r>
              <a:rPr lang="en-US" sz="1200" dirty="0">
                <a:latin typeface="Arial" panose="020B0604020202020204" pitchFamily="34" charset="0"/>
                <a:cs typeface="Arial" panose="020B0604020202020204" pitchFamily="34" charset="0"/>
              </a:rPr>
              <a:t>.</a:t>
            </a:r>
          </a:p>
          <a:p>
            <a:r>
              <a:rPr lang="en-US" sz="1200" dirty="0" err="1">
                <a:latin typeface="Arial" panose="020B0604020202020204" pitchFamily="34" charset="0"/>
                <a:cs typeface="Arial" panose="020B0604020202020204" pitchFamily="34" charset="0"/>
              </a:rPr>
              <a:t>Daroff</a:t>
            </a:r>
            <a:r>
              <a:rPr lang="en-US" sz="1200" dirty="0">
                <a:latin typeface="Arial" panose="020B0604020202020204" pitchFamily="34" charset="0"/>
                <a:cs typeface="Arial" panose="020B0604020202020204" pitchFamily="34" charset="0"/>
              </a:rPr>
              <a:t>, R. (2012). </a:t>
            </a:r>
            <a:r>
              <a:rPr lang="en-US" sz="1200" i="1" dirty="0">
                <a:latin typeface="Arial" panose="020B0604020202020204" pitchFamily="34" charset="0"/>
                <a:cs typeface="Arial" panose="020B0604020202020204" pitchFamily="34" charset="0"/>
              </a:rPr>
              <a:t>Bradley's neurology in clinical practice</a:t>
            </a:r>
            <a:r>
              <a:rPr lang="en-US" sz="1200" dirty="0">
                <a:latin typeface="Arial" panose="020B0604020202020204" pitchFamily="34" charset="0"/>
                <a:cs typeface="Arial" panose="020B0604020202020204" pitchFamily="34" charset="0"/>
              </a:rPr>
              <a:t> (6th ed.). Philadelphia, PA: Elsevier/Saunders.</a:t>
            </a:r>
          </a:p>
          <a:p>
            <a:r>
              <a:rPr lang="en-US" sz="1200" i="1" dirty="0">
                <a:latin typeface="Arial" panose="020B0604020202020204" pitchFamily="34" charset="0"/>
                <a:cs typeface="Arial" panose="020B0604020202020204" pitchFamily="34" charset="0"/>
              </a:rPr>
              <a:t>Diagnostic and statistical manual of mental disorders: DSM-5.</a:t>
            </a:r>
            <a:r>
              <a:rPr lang="en-US" sz="1200" dirty="0">
                <a:latin typeface="Arial" panose="020B0604020202020204" pitchFamily="34" charset="0"/>
                <a:cs typeface="Arial" panose="020B0604020202020204" pitchFamily="34" charset="0"/>
              </a:rPr>
              <a:t> (5th ed.). (2013). Washington, D.C.: American Psychiatric Association.</a:t>
            </a:r>
          </a:p>
          <a:p>
            <a:r>
              <a:rPr lang="en-US" sz="1200" dirty="0" err="1">
                <a:latin typeface="Arial" panose="020B0604020202020204" pitchFamily="34" charset="0"/>
                <a:cs typeface="Arial" panose="020B0604020202020204" pitchFamily="34" charset="0"/>
              </a:rPr>
              <a:t>Dosen</a:t>
            </a:r>
            <a:r>
              <a:rPr lang="en-US" sz="1200" dirty="0">
                <a:latin typeface="Arial" panose="020B0604020202020204" pitchFamily="34" charset="0"/>
                <a:cs typeface="Arial" panose="020B0604020202020204" pitchFamily="34" charset="0"/>
              </a:rPr>
              <a:t>, A. (2001). </a:t>
            </a:r>
            <a:r>
              <a:rPr lang="en-US" sz="1200" i="1" dirty="0">
                <a:latin typeface="Arial" panose="020B0604020202020204" pitchFamily="34" charset="0"/>
                <a:cs typeface="Arial" panose="020B0604020202020204" pitchFamily="34" charset="0"/>
              </a:rPr>
              <a:t>Treating mental illness and behavior disorders in children and adults with mental retardation</a:t>
            </a:r>
            <a:r>
              <a:rPr lang="en-US" sz="1200" dirty="0">
                <a:latin typeface="Arial" panose="020B0604020202020204" pitchFamily="34" charset="0"/>
                <a:cs typeface="Arial" panose="020B0604020202020204" pitchFamily="34" charset="0"/>
              </a:rPr>
              <a:t>. Washington, DC: American Psychiatric Press.</a:t>
            </a:r>
          </a:p>
          <a:p>
            <a:r>
              <a:rPr lang="en-US" sz="1200" dirty="0" err="1">
                <a:latin typeface="Arial" panose="020B0604020202020204" pitchFamily="34" charset="0"/>
                <a:cs typeface="Arial" panose="020B0604020202020204" pitchFamily="34" charset="0"/>
              </a:rPr>
              <a:t>Dykens</a:t>
            </a:r>
            <a:r>
              <a:rPr lang="en-US" sz="1200" dirty="0">
                <a:latin typeface="Arial" panose="020B0604020202020204" pitchFamily="34" charset="0"/>
                <a:cs typeface="Arial" panose="020B0604020202020204" pitchFamily="34" charset="0"/>
              </a:rPr>
              <a:t> EM (1995). Measuring behavioral phenotypes: provocations from the "new genetics." </a:t>
            </a:r>
            <a:r>
              <a:rPr lang="en-US" sz="1200" i="1" dirty="0">
                <a:latin typeface="Arial" panose="020B0604020202020204" pitchFamily="34" charset="0"/>
                <a:cs typeface="Arial" panose="020B0604020202020204" pitchFamily="34" charset="0"/>
              </a:rPr>
              <a:t>Am]</a:t>
            </a:r>
            <a:r>
              <a:rPr lang="en-US" sz="1200" i="1" dirty="0" err="1">
                <a:latin typeface="Arial" panose="020B0604020202020204" pitchFamily="34" charset="0"/>
                <a:cs typeface="Arial" panose="020B0604020202020204" pitchFamily="34" charset="0"/>
              </a:rPr>
              <a:t>Ment</a:t>
            </a:r>
            <a:r>
              <a:rPr lang="en-US" sz="1200" i="1" dirty="0">
                <a:latin typeface="Arial" panose="020B0604020202020204" pitchFamily="34" charset="0"/>
                <a:cs typeface="Arial" panose="020B0604020202020204" pitchFamily="34" charset="0"/>
              </a:rPr>
              <a:t> Retard</a:t>
            </a:r>
            <a:r>
              <a:rPr lang="en-US" sz="1200" dirty="0">
                <a:latin typeface="Arial" panose="020B0604020202020204" pitchFamily="34" charset="0"/>
                <a:cs typeface="Arial" panose="020B0604020202020204" pitchFamily="34" charset="0"/>
              </a:rPr>
              <a:t>99:522-532</a:t>
            </a:r>
          </a:p>
          <a:p>
            <a:r>
              <a:rPr lang="en-US" sz="1200" dirty="0">
                <a:latin typeface="Arial" panose="020B0604020202020204" pitchFamily="34" charset="0"/>
                <a:cs typeface="Arial" panose="020B0604020202020204" pitchFamily="34" charset="0"/>
              </a:rPr>
              <a:t>Harris, J. (2006). Family, Psychoeducational, Behavioral, Interpersonal, and Pharmacologic Interventions. In </a:t>
            </a:r>
            <a:r>
              <a:rPr lang="en-US" sz="1200" i="1" dirty="0">
                <a:latin typeface="Arial" panose="020B0604020202020204" pitchFamily="34" charset="0"/>
                <a:cs typeface="Arial" panose="020B0604020202020204" pitchFamily="34" charset="0"/>
              </a:rPr>
              <a:t>Intellectual disability understanding its development, causes, classification, evaluation, and treatment</a:t>
            </a:r>
            <a:r>
              <a:rPr lang="en-US" sz="1200" dirty="0">
                <a:latin typeface="Arial" panose="020B0604020202020204" pitchFamily="34" charset="0"/>
                <a:cs typeface="Arial" panose="020B0604020202020204" pitchFamily="34" charset="0"/>
              </a:rPr>
              <a:t>. New York: Oxford University Press.</a:t>
            </a:r>
          </a:p>
          <a:p>
            <a:r>
              <a:rPr lang="en-US" sz="1200" dirty="0">
                <a:latin typeface="Arial" panose="020B0604020202020204" pitchFamily="34" charset="0"/>
                <a:cs typeface="Arial" panose="020B0604020202020204" pitchFamily="34" charset="0"/>
              </a:rPr>
              <a:t>Michelson, D., </a:t>
            </a:r>
            <a:r>
              <a:rPr lang="en-US" sz="1200" dirty="0" err="1">
                <a:latin typeface="Arial" panose="020B0604020202020204" pitchFamily="34" charset="0"/>
                <a:cs typeface="Arial" panose="020B0604020202020204" pitchFamily="34" charset="0"/>
              </a:rPr>
              <a:t>Shevell</a:t>
            </a:r>
            <a:r>
              <a:rPr lang="en-US" sz="1200" dirty="0">
                <a:latin typeface="Arial" panose="020B0604020202020204" pitchFamily="34" charset="0"/>
                <a:cs typeface="Arial" panose="020B0604020202020204" pitchFamily="34" charset="0"/>
              </a:rPr>
              <a:t>, M., </a:t>
            </a:r>
            <a:r>
              <a:rPr lang="en-US" sz="1200" dirty="0" err="1">
                <a:latin typeface="Arial" panose="020B0604020202020204" pitchFamily="34" charset="0"/>
                <a:cs typeface="Arial" panose="020B0604020202020204" pitchFamily="34" charset="0"/>
              </a:rPr>
              <a:t>Sherr</a:t>
            </a:r>
            <a:r>
              <a:rPr lang="en-US" sz="1200" dirty="0">
                <a:latin typeface="Arial" panose="020B0604020202020204" pitchFamily="34" charset="0"/>
                <a:cs typeface="Arial" panose="020B0604020202020204" pitchFamily="34" charset="0"/>
              </a:rPr>
              <a:t>, E., </a:t>
            </a:r>
            <a:r>
              <a:rPr lang="en-US" sz="1200" dirty="0" err="1">
                <a:latin typeface="Arial" panose="020B0604020202020204" pitchFamily="34" charset="0"/>
                <a:cs typeface="Arial" panose="020B0604020202020204" pitchFamily="34" charset="0"/>
              </a:rPr>
              <a:t>Moeschler</a:t>
            </a:r>
            <a:r>
              <a:rPr lang="en-US" sz="1200" dirty="0">
                <a:latin typeface="Arial" panose="020B0604020202020204" pitchFamily="34" charset="0"/>
                <a:cs typeface="Arial" panose="020B0604020202020204" pitchFamily="34" charset="0"/>
              </a:rPr>
              <a:t>, J., </a:t>
            </a:r>
            <a:r>
              <a:rPr lang="en-US" sz="1200" dirty="0" err="1">
                <a:latin typeface="Arial" panose="020B0604020202020204" pitchFamily="34" charset="0"/>
                <a:cs typeface="Arial" panose="020B0604020202020204" pitchFamily="34" charset="0"/>
              </a:rPr>
              <a:t>Gropman</a:t>
            </a:r>
            <a:r>
              <a:rPr lang="en-US" sz="1200" dirty="0">
                <a:latin typeface="Arial" panose="020B0604020202020204" pitchFamily="34" charset="0"/>
                <a:cs typeface="Arial" panose="020B0604020202020204" pitchFamily="34" charset="0"/>
              </a:rPr>
              <a:t>, A., &amp; </a:t>
            </a:r>
            <a:r>
              <a:rPr lang="en-US" sz="1200" dirty="0" err="1">
                <a:latin typeface="Arial" panose="020B0604020202020204" pitchFamily="34" charset="0"/>
                <a:cs typeface="Arial" panose="020B0604020202020204" pitchFamily="34" charset="0"/>
              </a:rPr>
              <a:t>Ashwal</a:t>
            </a:r>
            <a:r>
              <a:rPr lang="en-US" sz="1200" dirty="0">
                <a:latin typeface="Arial" panose="020B0604020202020204" pitchFamily="34" charset="0"/>
                <a:cs typeface="Arial" panose="020B0604020202020204" pitchFamily="34" charset="0"/>
              </a:rPr>
              <a:t>, S. (2011). Evidence Report: Genetic and metabolic testing on children with global developmental delay: Report of the Quality Standards Subcommittee of the American Academy of Neurology and the Practice Committee of the Child Neurology Society. </a:t>
            </a:r>
            <a:r>
              <a:rPr lang="en-US" sz="1200" i="1" dirty="0">
                <a:latin typeface="Arial" panose="020B0604020202020204" pitchFamily="34" charset="0"/>
                <a:cs typeface="Arial" panose="020B0604020202020204" pitchFamily="34" charset="0"/>
              </a:rPr>
              <a:t>Neurology,</a:t>
            </a:r>
            <a:r>
              <a:rPr lang="en-US" sz="1200" dirty="0">
                <a:latin typeface="Arial" panose="020B0604020202020204" pitchFamily="34" charset="0"/>
                <a:cs typeface="Arial" panose="020B0604020202020204" pitchFamily="34" charset="0"/>
              </a:rPr>
              <a:t> 1629-1635.</a:t>
            </a:r>
          </a:p>
          <a:p>
            <a:r>
              <a:rPr lang="en-US" sz="1200" dirty="0">
                <a:latin typeface="Arial" panose="020B0604020202020204" pitchFamily="34" charset="0"/>
                <a:cs typeface="Arial" panose="020B0604020202020204" pitchFamily="34" charset="0"/>
              </a:rPr>
              <a:t>Satya-Murti, S., Cohen, B., &amp; Michelson, D. (2013, August 20). Chromosomal Microarray Analysis for Intellectual Disabilities. Retrieved February 15, 2015.</a:t>
            </a:r>
          </a:p>
          <a:p>
            <a:r>
              <a:rPr lang="en-US" sz="1200" dirty="0" err="1">
                <a:latin typeface="Arial" panose="020B0604020202020204" pitchFamily="34" charset="0"/>
                <a:cs typeface="Arial" panose="020B0604020202020204" pitchFamily="34" charset="0"/>
              </a:rPr>
              <a:t>Shevell</a:t>
            </a:r>
            <a:r>
              <a:rPr lang="en-US" sz="1200" dirty="0">
                <a:latin typeface="Arial" panose="020B0604020202020204" pitchFamily="34" charset="0"/>
                <a:cs typeface="Arial" panose="020B0604020202020204" pitchFamily="34" charset="0"/>
              </a:rPr>
              <a:t>, M., </a:t>
            </a:r>
            <a:r>
              <a:rPr lang="en-US" sz="1200" dirty="0" err="1">
                <a:latin typeface="Arial" panose="020B0604020202020204" pitchFamily="34" charset="0"/>
                <a:cs typeface="Arial" panose="020B0604020202020204" pitchFamily="34" charset="0"/>
              </a:rPr>
              <a:t>Ashwal</a:t>
            </a:r>
            <a:r>
              <a:rPr lang="en-US" sz="1200" dirty="0">
                <a:latin typeface="Arial" panose="020B0604020202020204" pitchFamily="34" charset="0"/>
                <a:cs typeface="Arial" panose="020B0604020202020204" pitchFamily="34" charset="0"/>
              </a:rPr>
              <a:t>, S., Donley, D., Flint, J., </a:t>
            </a:r>
            <a:r>
              <a:rPr lang="en-US" sz="1200" dirty="0" err="1">
                <a:latin typeface="Arial" panose="020B0604020202020204" pitchFamily="34" charset="0"/>
                <a:cs typeface="Arial" panose="020B0604020202020204" pitchFamily="34" charset="0"/>
              </a:rPr>
              <a:t>Gingold</a:t>
            </a:r>
            <a:r>
              <a:rPr lang="en-US" sz="1200" dirty="0">
                <a:latin typeface="Arial" panose="020B0604020202020204" pitchFamily="34" charset="0"/>
                <a:cs typeface="Arial" panose="020B0604020202020204" pitchFamily="34" charset="0"/>
              </a:rPr>
              <a:t>, M., </a:t>
            </a:r>
            <a:r>
              <a:rPr lang="en-US" sz="1200" dirty="0" err="1">
                <a:latin typeface="Arial" panose="020B0604020202020204" pitchFamily="34" charset="0"/>
                <a:cs typeface="Arial" panose="020B0604020202020204" pitchFamily="34" charset="0"/>
              </a:rPr>
              <a:t>Hirtz</a:t>
            </a:r>
            <a:r>
              <a:rPr lang="en-US" sz="1200" dirty="0">
                <a:latin typeface="Arial" panose="020B0604020202020204" pitchFamily="34" charset="0"/>
                <a:cs typeface="Arial" panose="020B0604020202020204" pitchFamily="34" charset="0"/>
              </a:rPr>
              <a:t>, D., ... </a:t>
            </a:r>
            <a:r>
              <a:rPr lang="en-US" sz="1200" dirty="0" err="1">
                <a:latin typeface="Arial" panose="020B0604020202020204" pitchFamily="34" charset="0"/>
                <a:cs typeface="Arial" panose="020B0604020202020204" pitchFamily="34" charset="0"/>
              </a:rPr>
              <a:t>Sheth</a:t>
            </a:r>
            <a:r>
              <a:rPr lang="en-US" sz="1200" dirty="0">
                <a:latin typeface="Arial" panose="020B0604020202020204" pitchFamily="34" charset="0"/>
                <a:cs typeface="Arial" panose="020B0604020202020204" pitchFamily="34" charset="0"/>
              </a:rPr>
              <a:t>, R. (</a:t>
            </a:r>
            <a:r>
              <a:rPr lang="en-US" sz="1200" dirty="0" err="1">
                <a:latin typeface="Arial" panose="020B0604020202020204" pitchFamily="34" charset="0"/>
                <a:cs typeface="Arial" panose="020B0604020202020204" pitchFamily="34" charset="0"/>
              </a:rPr>
              <a:t>n.d.</a:t>
            </a:r>
            <a:r>
              <a:rPr lang="en-US" sz="1200" dirty="0">
                <a:latin typeface="Arial" panose="020B0604020202020204" pitchFamily="34" charset="0"/>
                <a:cs typeface="Arial" panose="020B0604020202020204" pitchFamily="34" charset="0"/>
              </a:rPr>
              <a:t>). Practice parameter: Evaluation of the child with global developmental delay: Report of the Quality Standards Subcommittee of the American Academy of Neurology and The Practice Committee of the Child Neurology Society. </a:t>
            </a:r>
            <a:r>
              <a:rPr lang="en-US" sz="1200" i="1" dirty="0">
                <a:latin typeface="Arial" panose="020B0604020202020204" pitchFamily="34" charset="0"/>
                <a:cs typeface="Arial" panose="020B0604020202020204" pitchFamily="34" charset="0"/>
              </a:rPr>
              <a:t>Neurology,</a:t>
            </a:r>
            <a:r>
              <a:rPr lang="en-US" sz="1200" dirty="0">
                <a:latin typeface="Arial" panose="020B0604020202020204" pitchFamily="34" charset="0"/>
                <a:cs typeface="Arial" panose="020B0604020202020204" pitchFamily="34" charset="0"/>
              </a:rPr>
              <a:t> 367-380.</a:t>
            </a:r>
          </a:p>
        </p:txBody>
      </p:sp>
    </p:spTree>
    <p:extLst>
      <p:ext uri="{BB962C8B-B14F-4D97-AF65-F5344CB8AC3E}">
        <p14:creationId xmlns:p14="http://schemas.microsoft.com/office/powerpoint/2010/main" val="2209810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Diagnostic Criteria for Intellectual Disabilities</a:t>
            </a:r>
          </a:p>
        </p:txBody>
      </p:sp>
      <p:sp>
        <p:nvSpPr>
          <p:cNvPr id="3" name="Content Placeholder 2"/>
          <p:cNvSpPr>
            <a:spLocks noGrp="1"/>
          </p:cNvSpPr>
          <p:nvPr>
            <p:ph type="body" sz="quarter" idx="11"/>
          </p:nvPr>
        </p:nvSpPr>
        <p:spPr/>
        <p:txBody>
          <a:bodyPr/>
          <a:lstStyle/>
          <a:p>
            <a:pPr marL="0" indent="0">
              <a:buNone/>
            </a:pPr>
            <a:r>
              <a:rPr lang="en-US" sz="1200"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2. </a:t>
            </a:r>
            <a:r>
              <a:rPr lang="en-US" sz="2000" dirty="0">
                <a:latin typeface="Arial" panose="020B0604020202020204" pitchFamily="34" charset="0"/>
                <a:cs typeface="Arial" panose="020B0604020202020204" pitchFamily="34" charset="0"/>
              </a:rPr>
              <a:t>Deficits or impairments in </a:t>
            </a:r>
            <a:r>
              <a:rPr lang="en-US" sz="2000" b="1" dirty="0">
                <a:latin typeface="Arial" panose="020B0604020202020204" pitchFamily="34" charset="0"/>
                <a:cs typeface="Arial" panose="020B0604020202020204" pitchFamily="34" charset="0"/>
              </a:rPr>
              <a:t>adaptive functioning</a:t>
            </a:r>
            <a:endParaRPr lang="en-US" sz="2000" dirty="0">
              <a:latin typeface="Arial" panose="020B0604020202020204" pitchFamily="34" charset="0"/>
              <a:cs typeface="Arial" panose="020B0604020202020204" pitchFamily="34" charset="0"/>
            </a:endParaRPr>
          </a:p>
          <a:p>
            <a:pPr algn="l"/>
            <a:r>
              <a:rPr lang="en-US" sz="1400" dirty="0">
                <a:latin typeface="Arial" panose="020B0604020202020204" pitchFamily="34" charset="0"/>
                <a:cs typeface="Arial" panose="020B0604020202020204" pitchFamily="34" charset="0"/>
              </a:rPr>
              <a:t>This includes skills needed to live in an independent and responsible manner. Limited abilities in these life skills make it difficult to achieve age-appropriate standards of behavior. Without these skills, a person needs additional supports to succeed at school, work, or independent life. </a:t>
            </a:r>
            <a:r>
              <a:rPr lang="en-US" sz="1400"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Deficits in adaptive functioning</a:t>
            </a:r>
            <a:r>
              <a:rPr lang="en-US" sz="1400" dirty="0">
                <a:latin typeface="Arial" panose="020B0604020202020204" pitchFamily="34" charset="0"/>
                <a:cs typeface="Arial" panose="020B0604020202020204" pitchFamily="34" charset="0"/>
              </a:rPr>
              <a:t> are measured using standardized, culturally appropriate tests.</a:t>
            </a:r>
          </a:p>
          <a:p>
            <a:pPr lvl="1">
              <a:buFont typeface="Arial" panose="020B0604020202020204" pitchFamily="34" charset="0"/>
              <a:buChar char="•"/>
            </a:pPr>
            <a:r>
              <a:rPr lang="en-US" sz="2000" b="1" dirty="0">
                <a:latin typeface="Arial" panose="020B0604020202020204" pitchFamily="34" charset="0"/>
                <a:cs typeface="Arial" panose="020B0604020202020204" pitchFamily="34" charset="0"/>
              </a:rPr>
              <a:t>Communication:</a:t>
            </a:r>
            <a:r>
              <a:rPr lang="en-US" sz="20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This refers to the ability to convey information from one person to another. Communication is conveyed through words and actions. It involves the ability to understand others, and to express one's self through words or actions.</a:t>
            </a:r>
          </a:p>
          <a:p>
            <a:pPr lvl="1">
              <a:buFont typeface="Arial" panose="020B0604020202020204" pitchFamily="34" charset="0"/>
              <a:buChar char="•"/>
            </a:pPr>
            <a:r>
              <a:rPr lang="en-US" sz="2000" b="1" dirty="0">
                <a:latin typeface="Arial" panose="020B0604020202020204" pitchFamily="34" charset="0"/>
                <a:cs typeface="Arial" panose="020B0604020202020204" pitchFamily="34" charset="0"/>
              </a:rPr>
              <a:t>Social skills:</a:t>
            </a:r>
            <a:r>
              <a:rPr lang="en-US" sz="20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This refers to the ability to interact effectively with others. We usually take social skills for granted. However, these skills are critical for success in life. These skills include the ability to understand and comply with social rules, customs, and standards of public behavior. This intricate function requires the ability to process figurative language and detect unspoken cues such as body language.</a:t>
            </a:r>
          </a:p>
          <a:p>
            <a:pPr lvl="1">
              <a:buFont typeface="Arial" panose="020B0604020202020204" pitchFamily="34" charset="0"/>
              <a:buChar char="•"/>
            </a:pPr>
            <a:r>
              <a:rPr lang="en-US" sz="2000" b="1" dirty="0">
                <a:latin typeface="Arial" panose="020B0604020202020204" pitchFamily="34" charset="0"/>
                <a:cs typeface="Arial" panose="020B0604020202020204" pitchFamily="34" charset="0"/>
              </a:rPr>
              <a:t>Personal independence at home or in community settings:</a:t>
            </a:r>
            <a:r>
              <a:rPr lang="en-US" sz="20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This refers to the ability to take care of yourself. Some examples are bathing, dressing, and feeding. It also includes the ability to safely complete day-to-day tasks without guidance. Some examples are cooking, cleaning, and laundry. There are also routine activities performed in the community. This includes shopping for groceries, and accessing public transportation.</a:t>
            </a:r>
          </a:p>
          <a:p>
            <a:pPr lvl="1">
              <a:buFont typeface="Arial" panose="020B0604020202020204" pitchFamily="34" charset="0"/>
              <a:buChar char="•"/>
            </a:pPr>
            <a:r>
              <a:rPr lang="en-US" sz="2000" b="1" dirty="0">
                <a:latin typeface="Arial" panose="020B0604020202020204" pitchFamily="34" charset="0"/>
                <a:cs typeface="Arial" panose="020B0604020202020204" pitchFamily="34" charset="0"/>
              </a:rPr>
              <a:t>School or work functioning:</a:t>
            </a:r>
            <a:r>
              <a:rPr lang="en-US" sz="20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This refers to the ability to conform to the social standards at work or school. It includes the ability to learn new knowledge, skills, and abilities. Furthermore, people must apply this information in a practical, adaptive manner; without excessive direction or guidance.</a:t>
            </a:r>
          </a:p>
          <a:p>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4294967295"/>
          </p:nvPr>
        </p:nvSpPr>
        <p:spPr>
          <a:xfrm>
            <a:off x="0" y="0"/>
            <a:ext cx="0" cy="0"/>
          </a:xfrm>
        </p:spPr>
        <p:txBody>
          <a:bodyPr/>
          <a:lstStyle/>
          <a:p>
            <a:fld id="{4BF559EA-69A2-3A42-8E64-2EE6316458F8}" type="slidenum">
              <a:rPr lang="en-US" smtClean="0"/>
              <a:pPr/>
              <a:t>5</a:t>
            </a:fld>
            <a:endParaRPr lang="en-US"/>
          </a:p>
        </p:txBody>
      </p:sp>
    </p:spTree>
    <p:extLst>
      <p:ext uri="{BB962C8B-B14F-4D97-AF65-F5344CB8AC3E}">
        <p14:creationId xmlns:p14="http://schemas.microsoft.com/office/powerpoint/2010/main" val="632163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15964"/>
            <a:ext cx="10591800" cy="646332"/>
          </a:xfrm>
        </p:spPr>
        <p:txBody>
          <a:bodyPr>
            <a:normAutofit/>
          </a:bodyPr>
          <a:lstStyle/>
          <a:p>
            <a:r>
              <a:rPr lang="en-US" sz="3700"/>
              <a:t>Diagnostic Criteria for Intellectual Disabilities</a:t>
            </a:r>
          </a:p>
        </p:txBody>
      </p:sp>
      <p:sp>
        <p:nvSpPr>
          <p:cNvPr id="5" name="Slide Number Placeholder 4"/>
          <p:cNvSpPr>
            <a:spLocks noGrp="1"/>
          </p:cNvSpPr>
          <p:nvPr>
            <p:ph type="sldNum" sz="quarter" idx="4294967295"/>
          </p:nvPr>
        </p:nvSpPr>
        <p:spPr>
          <a:xfrm>
            <a:off x="0" y="0"/>
            <a:ext cx="0" cy="0"/>
          </a:xfrm>
        </p:spPr>
        <p:txBody>
          <a:bodyPr/>
          <a:lstStyle/>
          <a:p>
            <a:pPr>
              <a:spcAft>
                <a:spcPts val="600"/>
              </a:spcAft>
            </a:pPr>
            <a:fld id="{4BF559EA-69A2-3A42-8E64-2EE6316458F8}" type="slidenum">
              <a:rPr lang="en-US" smtClean="0"/>
              <a:pPr>
                <a:spcAft>
                  <a:spcPts val="600"/>
                </a:spcAft>
              </a:pPr>
              <a:t>6</a:t>
            </a:fld>
            <a:endParaRPr lang="en-US"/>
          </a:p>
        </p:txBody>
      </p:sp>
      <p:graphicFrame>
        <p:nvGraphicFramePr>
          <p:cNvPr id="7" name="Content Placeholder 2">
            <a:extLst>
              <a:ext uri="{FF2B5EF4-FFF2-40B4-BE49-F238E27FC236}">
                <a16:creationId xmlns:a16="http://schemas.microsoft.com/office/drawing/2014/main" id="{91FCD839-AF07-8097-483A-911E6D638DCC}"/>
              </a:ext>
            </a:extLst>
          </p:cNvPr>
          <p:cNvGraphicFramePr/>
          <p:nvPr>
            <p:extLst>
              <p:ext uri="{D42A27DB-BD31-4B8C-83A1-F6EECF244321}">
                <p14:modId xmlns:p14="http://schemas.microsoft.com/office/powerpoint/2010/main" val="1149772454"/>
              </p:ext>
            </p:extLst>
          </p:nvPr>
        </p:nvGraphicFramePr>
        <p:xfrm>
          <a:off x="757381" y="2591662"/>
          <a:ext cx="10667999" cy="2833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9949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876" y="290295"/>
            <a:ext cx="10591800" cy="646332"/>
          </a:xfrm>
        </p:spPr>
        <p:txBody>
          <a:bodyPr/>
          <a:lstStyle/>
          <a:p>
            <a:r>
              <a:rPr lang="en-US" dirty="0"/>
              <a:t>DSM5</a:t>
            </a:r>
          </a:p>
        </p:txBody>
      </p:sp>
      <p:sp>
        <p:nvSpPr>
          <p:cNvPr id="3" name="Content Placeholder 2"/>
          <p:cNvSpPr>
            <a:spLocks noGrp="1"/>
          </p:cNvSpPr>
          <p:nvPr>
            <p:ph type="body" sz="quarter" idx="11"/>
          </p:nvPr>
        </p:nvSpPr>
        <p:spPr>
          <a:xfrm>
            <a:off x="977154" y="1362296"/>
            <a:ext cx="10667999" cy="4393045"/>
          </a:xfrm>
        </p:spPr>
        <p:txBody>
          <a:bodyPr>
            <a:normAutofit fontScale="85000" lnSpcReduction="20000"/>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In  DSM5, severity specifiers are defined on the basis of adaptive functioning instead of IQ scores (in order to best determine level of support required)</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Still mild, moderate, severe and profound</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Mild (Prev - IQ level 50-55 to approximately 70)</a:t>
            </a:r>
          </a:p>
          <a:p>
            <a:pPr lvl="2"/>
            <a:r>
              <a:rPr lang="en-US" dirty="0">
                <a:latin typeface="Arial" panose="020B0604020202020204" pitchFamily="34" charset="0"/>
                <a:cs typeface="Arial" panose="020B0604020202020204" pitchFamily="34" charset="0"/>
              </a:rPr>
              <a:t>Often acquire skills to about 6</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grade level</a:t>
            </a:r>
          </a:p>
          <a:p>
            <a:pPr lvl="2"/>
            <a:r>
              <a:rPr lang="en-US" dirty="0">
                <a:latin typeface="Arial" panose="020B0604020202020204" pitchFamily="34" charset="0"/>
                <a:cs typeface="Arial" panose="020B0604020202020204" pitchFamily="34" charset="0"/>
              </a:rPr>
              <a:t>May live independently</a:t>
            </a:r>
          </a:p>
          <a:p>
            <a:pPr lvl="1"/>
            <a:r>
              <a:rPr lang="en-US" dirty="0">
                <a:latin typeface="Arial" panose="020B0604020202020204" pitchFamily="34" charset="0"/>
                <a:cs typeface="Arial" panose="020B0604020202020204" pitchFamily="34" charset="0"/>
              </a:rPr>
              <a:t>Moderate (Prev - IQ level 35-40 to 50-55)</a:t>
            </a:r>
          </a:p>
          <a:p>
            <a:pPr lvl="2"/>
            <a:r>
              <a:rPr lang="en-US" dirty="0">
                <a:latin typeface="Arial" panose="020B0604020202020204" pitchFamily="34" charset="0"/>
                <a:cs typeface="Arial" panose="020B0604020202020204" pitchFamily="34" charset="0"/>
              </a:rPr>
              <a:t>Can carry out work and self-care tasks with moderate supervision</a:t>
            </a:r>
          </a:p>
          <a:p>
            <a:pPr lvl="2"/>
            <a:r>
              <a:rPr lang="en-US" dirty="0">
                <a:latin typeface="Arial" panose="020B0604020202020204" pitchFamily="34" charset="0"/>
                <a:cs typeface="Arial" panose="020B0604020202020204" pitchFamily="34" charset="0"/>
              </a:rPr>
              <a:t>May live successfully in the community in supervised environments (group homes)</a:t>
            </a:r>
          </a:p>
          <a:p>
            <a:pPr lvl="1"/>
            <a:r>
              <a:rPr lang="en-US" dirty="0">
                <a:latin typeface="Arial" panose="020B0604020202020204" pitchFamily="34" charset="0"/>
                <a:cs typeface="Arial" panose="020B0604020202020204" pitchFamily="34" charset="0"/>
              </a:rPr>
              <a:t>Severe (Prev - IQ level 20-25 to 35-40)</a:t>
            </a:r>
          </a:p>
          <a:p>
            <a:pPr lvl="2"/>
            <a:r>
              <a:rPr lang="en-US" dirty="0">
                <a:latin typeface="Arial" panose="020B0604020202020204" pitchFamily="34" charset="0"/>
                <a:cs typeface="Arial" panose="020B0604020202020204" pitchFamily="34" charset="0"/>
              </a:rPr>
              <a:t>May master very basic self-care and some communication skills</a:t>
            </a:r>
          </a:p>
          <a:p>
            <a:pPr lvl="2"/>
            <a:r>
              <a:rPr lang="en-US" dirty="0">
                <a:latin typeface="Arial" panose="020B0604020202020204" pitchFamily="34" charset="0"/>
                <a:cs typeface="Arial" panose="020B0604020202020204" pitchFamily="34" charset="0"/>
              </a:rPr>
              <a:t>Able to live in group home, requiring more assistance</a:t>
            </a:r>
          </a:p>
          <a:p>
            <a:pPr lvl="1"/>
            <a:r>
              <a:rPr lang="en-US" dirty="0">
                <a:latin typeface="Arial" panose="020B0604020202020204" pitchFamily="34" charset="0"/>
                <a:cs typeface="Arial" panose="020B0604020202020204" pitchFamily="34" charset="0"/>
              </a:rPr>
              <a:t>Profound (Prev - IQ level under 20-25)</a:t>
            </a:r>
          </a:p>
          <a:p>
            <a:pPr lvl="2"/>
            <a:r>
              <a:rPr lang="en-US" dirty="0">
                <a:latin typeface="Arial" panose="020B0604020202020204" pitchFamily="34" charset="0"/>
                <a:cs typeface="Arial" panose="020B0604020202020204" pitchFamily="34" charset="0"/>
              </a:rPr>
              <a:t>Often caused by accompanying neurological disorder</a:t>
            </a:r>
          </a:p>
          <a:p>
            <a:pPr lvl="2"/>
            <a:r>
              <a:rPr lang="en-US" dirty="0">
                <a:latin typeface="Arial" panose="020B0604020202020204" pitchFamily="34" charset="0"/>
                <a:cs typeface="Arial" panose="020B0604020202020204" pitchFamily="34" charset="0"/>
              </a:rPr>
              <a:t>Requiring a high level of structure and supervision</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0632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15964"/>
            <a:ext cx="10591800" cy="646332"/>
          </a:xfrm>
        </p:spPr>
        <p:txBody>
          <a:bodyPr>
            <a:normAutofit/>
          </a:bodyPr>
          <a:lstStyle/>
          <a:p>
            <a:r>
              <a:rPr lang="en-US" sz="1900" b="1" kern="1200">
                <a:latin typeface="+mj-lt"/>
                <a:ea typeface="+mj-ea"/>
                <a:cs typeface="+mj-cs"/>
              </a:rPr>
              <a:t>Global Developmental Delay</a:t>
            </a:r>
            <a:br>
              <a:rPr lang="en-US" sz="1900" b="1" kern="1200">
                <a:latin typeface="+mj-lt"/>
                <a:ea typeface="+mj-ea"/>
                <a:cs typeface="+mj-cs"/>
              </a:rPr>
            </a:br>
            <a:endParaRPr lang="en-US" sz="1900" b="1" kern="1200">
              <a:latin typeface="+mj-lt"/>
              <a:ea typeface="+mj-ea"/>
              <a:cs typeface="+mj-cs"/>
            </a:endParaRPr>
          </a:p>
        </p:txBody>
      </p:sp>
      <p:graphicFrame>
        <p:nvGraphicFramePr>
          <p:cNvPr id="11" name="Content Placeholder 2">
            <a:extLst>
              <a:ext uri="{FF2B5EF4-FFF2-40B4-BE49-F238E27FC236}">
                <a16:creationId xmlns:a16="http://schemas.microsoft.com/office/drawing/2014/main" id="{12CB888F-DC57-AAF4-F8F9-70C9B7756DC0}"/>
              </a:ext>
            </a:extLst>
          </p:cNvPr>
          <p:cNvGraphicFramePr/>
          <p:nvPr>
            <p:extLst>
              <p:ext uri="{D42A27DB-BD31-4B8C-83A1-F6EECF244321}">
                <p14:modId xmlns:p14="http://schemas.microsoft.com/office/powerpoint/2010/main" val="3875434681"/>
              </p:ext>
            </p:extLst>
          </p:nvPr>
        </p:nvGraphicFramePr>
        <p:xfrm>
          <a:off x="762001" y="2369129"/>
          <a:ext cx="10667998" cy="33436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9244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Etiology</a:t>
            </a:r>
          </a:p>
        </p:txBody>
      </p:sp>
      <p:sp>
        <p:nvSpPr>
          <p:cNvPr id="3" name="Content Placeholder 2"/>
          <p:cNvSpPr>
            <a:spLocks noGrp="1"/>
          </p:cNvSpPr>
          <p:nvPr>
            <p:ph type="body" sz="quarter" idx="11"/>
          </p:nvPr>
        </p:nvSpPr>
        <p:spPr>
          <a:xfrm>
            <a:off x="5199743" y="1905000"/>
            <a:ext cx="6477000" cy="4101662"/>
          </a:xfrm>
        </p:spPr>
        <p:txBody>
          <a:bodyPr>
            <a:normAutofit/>
          </a:bodyPr>
          <a:lstStyle/>
          <a:p>
            <a:r>
              <a:rPr lang="en-US" dirty="0">
                <a:latin typeface="Arial" panose="020B0604020202020204" pitchFamily="34" charset="0"/>
                <a:cs typeface="Arial" panose="020B0604020202020204" pitchFamily="34" charset="0"/>
              </a:rPr>
              <a:t>Prenatal</a:t>
            </a:r>
          </a:p>
          <a:p>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Genetic syndromes (sequence variations or copy number variants, chromosomal disorders) </a:t>
            </a:r>
          </a:p>
          <a:p>
            <a:pPr lvl="1"/>
            <a:r>
              <a:rPr lang="en-US" dirty="0">
                <a:latin typeface="Arial" panose="020B0604020202020204" pitchFamily="34" charset="0"/>
                <a:cs typeface="Arial" panose="020B0604020202020204" pitchFamily="34" charset="0"/>
              </a:rPr>
              <a:t>Brain malformations </a:t>
            </a:r>
          </a:p>
          <a:p>
            <a:pPr lvl="1"/>
            <a:r>
              <a:rPr lang="en-US" dirty="0">
                <a:latin typeface="Arial" panose="020B0604020202020204" pitchFamily="34" charset="0"/>
                <a:cs typeface="Arial" panose="020B0604020202020204" pitchFamily="34" charset="0"/>
              </a:rPr>
              <a:t>Maternal disease (including placental disease)</a:t>
            </a:r>
          </a:p>
          <a:p>
            <a:pPr lvl="1"/>
            <a:r>
              <a:rPr lang="en-US" dirty="0">
                <a:latin typeface="Arial" panose="020B0604020202020204" pitchFamily="34" charset="0"/>
                <a:cs typeface="Arial" panose="020B0604020202020204" pitchFamily="34" charset="0"/>
              </a:rPr>
              <a:t>Environmental (alcohol, other drugs, toxins, teratogens) </a:t>
            </a:r>
          </a:p>
        </p:txBody>
      </p:sp>
    </p:spTree>
    <p:extLst>
      <p:ext uri="{BB962C8B-B14F-4D97-AF65-F5344CB8AC3E}">
        <p14:creationId xmlns:p14="http://schemas.microsoft.com/office/powerpoint/2010/main" val="1060786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ustom 115">
      <a:dk1>
        <a:sysClr val="windowText" lastClr="000000"/>
      </a:dk1>
      <a:lt1>
        <a:sysClr val="window" lastClr="FFFFFF"/>
      </a:lt1>
      <a:dk2>
        <a:srgbClr val="F36E36"/>
      </a:dk2>
      <a:lt2>
        <a:srgbClr val="E7E6E6"/>
      </a:lt2>
      <a:accent1>
        <a:srgbClr val="A31312"/>
      </a:accent1>
      <a:accent2>
        <a:srgbClr val="E7E6E6"/>
      </a:accent2>
      <a:accent3>
        <a:srgbClr val="FDB913"/>
      </a:accent3>
      <a:accent4>
        <a:srgbClr val="1E753B"/>
      </a:accent4>
      <a:accent5>
        <a:srgbClr val="067CA2"/>
      </a:accent5>
      <a:accent6>
        <a:srgbClr val="493456"/>
      </a:accent6>
      <a:hlink>
        <a:srgbClr val="067CA2"/>
      </a:hlink>
      <a:folHlink>
        <a:srgbClr val="886D93"/>
      </a:folHlink>
    </a:clrScheme>
    <a:fontScheme name="Custom 8">
      <a:majorFont>
        <a:latin typeface="Segoe UI"/>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44967531_win32_mlw v2" id="{D6E82B91-6E0A-4ADE-ABDF-7A3107FF5DC0}" vid="{FDF63795-6842-4874-86B5-D3F4150A0B0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D17C5B-66E3-4784-8825-129A0E305F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CD97AF3-310A-4DBA-AAE4-E94EC92F74FE}">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F2509185-7C76-414A-B58D-FA547B6D6E68}">
  <ds:schemaRefs>
    <ds:schemaRef ds:uri="http://schemas.microsoft.com/sharepoint/v3/contenttype/forms"/>
  </ds:schemaRefs>
</ds:datastoreItem>
</file>

<file path=docMetadata/LabelInfo.xml><?xml version="1.0" encoding="utf-8"?>
<clbl:labelList xmlns:clbl="http://schemas.microsoft.com/office/2020/mipLabelMetadata">
  <clbl:label id="{72f988bf-86f1-41af-91ab-2d7cd011db47}" enabled="0" method="" siteId="{72f988bf-86f1-41af-91ab-2d7cd011db47}" removed="1"/>
</clbl:labelList>
</file>

<file path=docProps/app.xml><?xml version="1.0" encoding="utf-8"?>
<Properties xmlns="http://schemas.openxmlformats.org/officeDocument/2006/extended-properties" xmlns:vt="http://schemas.openxmlformats.org/officeDocument/2006/docPropsVTypes">
  <Template/>
  <TotalTime>0</TotalTime>
  <Words>3629</Words>
  <Application>Microsoft Macintosh PowerPoint</Application>
  <PresentationFormat>Widescreen</PresentationFormat>
  <Paragraphs>374</Paragraphs>
  <Slides>43</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ＭＳ Ｐゴシック</vt:lpstr>
      <vt:lpstr>Arial</vt:lpstr>
      <vt:lpstr>Calibri</vt:lpstr>
      <vt:lpstr>Office Theme</vt:lpstr>
      <vt:lpstr>PowerPoint Presentation</vt:lpstr>
      <vt:lpstr>Objectives</vt:lpstr>
      <vt:lpstr>Terminology</vt:lpstr>
      <vt:lpstr>Diagnostic Criteria for Intellectual Disabilities</vt:lpstr>
      <vt:lpstr>Diagnostic Criteria for Intellectual Disabilities</vt:lpstr>
      <vt:lpstr>Diagnostic Criteria for Intellectual Disabilities</vt:lpstr>
      <vt:lpstr>DSM5</vt:lpstr>
      <vt:lpstr>Global Developmental Delay </vt:lpstr>
      <vt:lpstr>Etiology</vt:lpstr>
      <vt:lpstr>Etiology</vt:lpstr>
      <vt:lpstr>Why is etiology important? </vt:lpstr>
      <vt:lpstr>Differential Diagnoses </vt:lpstr>
      <vt:lpstr>Be very careful of terminology</vt:lpstr>
      <vt:lpstr>Developmental vs Psychological Causes of Behavior </vt:lpstr>
      <vt:lpstr>ABC’s of Understanding Behaviors</vt:lpstr>
      <vt:lpstr>Factors Contributing to  Behavioral Symptoms</vt:lpstr>
      <vt:lpstr>Factors Contributing to Behavioral Symptoms</vt:lpstr>
      <vt:lpstr>Comorbidities with psychiatric diagnoses are common</vt:lpstr>
      <vt:lpstr>Comorbidities</vt:lpstr>
      <vt:lpstr>Psychiatric Symptom Measures</vt:lpstr>
      <vt:lpstr>Disorder Specific Screeners</vt:lpstr>
      <vt:lpstr>Functional Behavioral Assessments (FBA)</vt:lpstr>
      <vt:lpstr>Treatment – Community and Supportive Care</vt:lpstr>
      <vt:lpstr>Treatment – Communication Interventions</vt:lpstr>
      <vt:lpstr>Treatment – Behavioral Intervention Plans (BIPs)</vt:lpstr>
      <vt:lpstr>Behavioral Intervention Plans</vt:lpstr>
      <vt:lpstr>Behavioral Interventions</vt:lpstr>
      <vt:lpstr>Treatment – Behavioral Emergencies</vt:lpstr>
      <vt:lpstr>Treatment - Pharmacotherapy</vt:lpstr>
      <vt:lpstr> </vt:lpstr>
      <vt:lpstr>Many Pitfalls of Pharmacotherapy</vt:lpstr>
      <vt:lpstr>Many Pitfalls of Pharmacotherapy</vt:lpstr>
      <vt:lpstr>Medication Guidelines</vt:lpstr>
      <vt:lpstr>PowerPoint Presentation</vt:lpstr>
      <vt:lpstr>Background on Case</vt:lpstr>
      <vt:lpstr>Background on Case</vt:lpstr>
      <vt:lpstr>Background on case</vt:lpstr>
      <vt:lpstr>Goals and Barriers</vt:lpstr>
      <vt:lpstr>Community Discussion</vt:lpstr>
      <vt:lpstr>Outcome</vt:lpstr>
      <vt:lpstr>Wrap Up/ Close Out</vt:lpstr>
      <vt:lpstr>Questions….</vt:lpstr>
      <vt:lpstr>References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2022-05-06T06:19:48Z</dcterms:created>
  <dcterms:modified xsi:type="dcterms:W3CDTF">2024-04-15T17:53:42Z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